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BBDA8-9AE9-4C85-8EAE-486659F87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28D92-22A4-4FBA-8A4B-8E7699730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02B4B-6F86-48ED-9C13-5BB893547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54356-D3A7-4DB6-B5B9-82B994C7F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4F6E75-A85B-4021-A71A-0F4AF0DF0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7280DA-560A-4F61-BE54-96377168F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DA1F1B-08F5-4AC6-A43D-AF82E1C54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C2886-199C-4DD7-BD59-8532632AD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60F04-7B4B-41A7-9D6C-077CBC794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B83CE-C144-4207-ADB8-611517E75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5E4E2-D560-416A-8680-69FBF19A7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10114233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《材料成形设备塑料》PPT课件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材料成形设备塑料概述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材料成形设备塑料的种类与特性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材料成形设备塑料的生产工艺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材料成形设备塑料的性能测试与评估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材料成形设备塑料的应用案例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材料成形设备塑料概述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43" r="303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277" r="302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材料成形设备塑料是指通过塑料加工技术，将塑料原料转化为具有特定形状和性能的塑料制品的设备和工具。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根据不同的加工方法和用途，材料成形设备塑料可以分为注塑机、挤出机、压延机等类型。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材料成形设备塑料的定义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用于制造塑料包装袋、塑料瓶、塑料餐具等。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包装行业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用于制造塑料门窗、塑料管材、塑料板材等。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建筑行业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用于制造汽车零部件，如汽车保险杠、汽车仪表盘等。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汽车行业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用于制造电子产品外壳、电路板等。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电子行业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材料成形设备塑料的应用领域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随着市场竞争的加剧，提高生产效率和降低成本成为企业发展的关键，因此高效率的材料成形设备塑料成为发展趋势。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随着工业4.0和智能制造的推进，智能化成为材料成形设备塑料的发展趋势，可以实现自动化控制、远程监控等功能。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随着环保意识的提高，环保型材料成形设备塑料成为发展趋势，可以降低能耗和减少废弃物排放。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材料成形设备塑料的发展趋势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材料成形设备塑料的种类与特性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00" r="15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常见的热塑性塑料包括聚乙烯、聚丙烯、聚氯乙烯、聚酰胺、聚碳酸酯等。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热塑性塑料是一类具有可重复加工性和可塑性的高分子材料，其分子结构通常为线型或支链型。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在加热时，热塑性塑料会变软并流动，冷却时则变硬并定型。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热塑性塑料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热固性塑料是一类在加热时会发生化学反应而固化不可逆的材料。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热固性塑料在加热时不会软化和流动，而是通过交联反应变为不溶不熔的固体。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常见的热固性塑料包括酚醛树脂、环氧树脂、氨基树脂等。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热固性塑料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弹性体塑料是一类具有高弹性、柔韧性和耐冲击性的高分子材料。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弹性体塑料在受到外力作用时会发生形变，外力去除后能够恢复原状。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常见的弹性体塑料包括橡胶、硅胶、聚氨酯等。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弹性体塑料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通过将不同的材料组合在一起，可以获得单一材料所不具备的优异性能。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常见的复合材料成形设备塑料包括玻璃纤维增强塑料、碳纤维增强塑料等。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727" r="972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131" r="1013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复合材料成形设备塑料是由两种或多种材料组成的新型材料。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复合材料成形设备塑料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材料成形设备塑料的生产工艺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79876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0556" y="293678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挤出成型工艺具有生产效率高、连续性强、产品尺寸稳定等优点，广泛应用于塑料制品的生产。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590556" y="405974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挤出成型工艺的设备包括挤出机、口模、冷却设备和牵引装置等。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590556" y="518224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挤出成型工艺可以生产各种塑料管材、型材、薄膜等产品，广泛应用于建筑、农业、汽车、包装等领域。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90556" y="180330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挤出成型工艺是一种常见的塑料加工方法，通过螺杆旋转加压，使塑料原料从挤出机口模挤出，形成一定形状的型材或管材。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642414" y="2923559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42414" y="405520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642414" y="5177711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挤出成型工艺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https://d.book118.com/755101142333011042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2024-09-04T10:36:00.476</cp:lastPrinted>
  <dcterms:created xsi:type="dcterms:W3CDTF">2024-09-04T02:36:00Z</dcterms:created>
  <dcterms:modified xsi:type="dcterms:W3CDTF">2024-09-04T02:36:02Z</dcterms:modified>
</cp:coreProperties>
</file>