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043DB-A1E3-4C5D-B735-98197BFC4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4BD20-E800-4D27-84E6-D59DA6C2A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E7969-3426-4DA3-AB10-A2EAB7C30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A7A73-A8C1-4E31-AC1D-877BC730B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CE9CB-0F03-4BAA-90AF-2836E736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3FA21-7D6A-4B32-900E-FA77528D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C37BC-3F1A-486F-B3D9-36D43672C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B05D7-B882-4100-8D57-30C54FA08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0D79B-7510-4485-A3FE-36FA9F6AD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FFCCD-F006-4DAC-8105-3A33ABE5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B2038-ACD1-412A-B452-9471BB1A9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01314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结核患者护理培训课件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结核患者的日常护理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结核患者的病情监测与评估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结核患者的健康教育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结核患者的康复指导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结核病是一种由结核分枝杆菌引起的慢性传染病，主要通过呼吸道传播。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结核病具有病程长、传染性强、易复发等特点，严重危害人类健康。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结核分枝杆菌随患者咳嗽、打喷嚏等飞沫传播，易感人群吸入后感染。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患者使用过的餐具、食品等可被结核分枝杆菌污染，健康人接触后感染。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结核分枝杆菌可通过血液传播至全身，但概率较低。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发热、盗汗、咳嗽、咳痰、胸痛等。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痰结核分枝杆菌检查、胸部X线或CT检查、结核菌素试验等。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遵循医生的建议，按时按量服用抗结核药物，不可自行停药或更改药物剂量。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注意观察抗结核药物的副作用，如恶心、呕吐、肝肾功能损害等，如有不适及时就医。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按照医生的要求定期进行复查，以便及时了解病情变化和治疗效果。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结核病是一种消耗性疾病，患者需要充足的营养支持，应保证摄入足够的蛋白质、维生素和矿物质。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遵循高热量、高蛋白、高维生素的饮食原则，多吃新鲜蔬菜、水果和富含优质蛋白质的食物。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000" r="22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避免食用辛辣、刺激性食物，尽量避免烟酒。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586" b="215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关注患者的心理状态，给予必要的心理疏导和支持，帮助患者树立战胜疾病的信心。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引导患者学会调节情绪，保持乐观的心态，避免情绪波动对病情的影响。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家属支持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鼓励家属给予患者关爱和支持，为患者创造一个良好的康复环境。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患者及家属应佩戴口罩，勤洗手，保持室内通风。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呼吸道隔离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对于开放性肺结核患者，应采取呼吸道隔离措施，避免飞沫传播。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避免密切接触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尽量避免与患者进行密切接触，尤其是儿童、老年人及身体虚弱者。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17" r="2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417" r="21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预防传染的措施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https://d.book118.com/755101314220011042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2024-09-03T22:13:33.225</cp:lastPrinted>
  <dcterms:created xsi:type="dcterms:W3CDTF">2024-09-03T14:13:33Z</dcterms:created>
  <dcterms:modified xsi:type="dcterms:W3CDTF">2024-09-03T14:13:35Z</dcterms:modified>
</cp:coreProperties>
</file>