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B9DB5-5681-4C59-845A-B39F8939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B16A7-7AFB-495D-84D5-3895ED9A7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0D4FF-C450-4DB1-8876-8A411659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1E840-73E0-4E1C-892B-B59A00E58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45F8E-7FC3-4E04-A39B-775984AE1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323651-8C4C-435F-8458-0903622EB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E1029B-6CA9-4C87-97F0-56D0C64FE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B6D73D-5F75-493E-B683-4F3D909B4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482C6-412E-48FB-B250-FE0961CC1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395434-C5B5-478F-A90E-41689B30B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0AEC5-E558-423D-8D18-E5CE2EF10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11004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准时起床养成良好的时间管理习惯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准时起床的好处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如何做到准时起床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时间管理的基本原则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时间管理技巧和方法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养成良好的时间管理习惯的建议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准时起床能够确保每天有足够的时间来完成各项任务，从而提高生活效率。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养成自律习惯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583" r="31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通过坚持准时起床，可以逐渐培养出自律的习惯，有助于更好地掌控自己的生活。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规律的作息时间有助于保持身心健康，减少因作息紊乱导致的健康问题。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准时起床是时间管理的基础，能够帮助我们更好地规划和利用时间。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时间管理的基础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通过准时起床，我们可以确保在最佳状态下开始一天的工作，从而提高工作效率。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坚持准时起床并成功管理时间可以增强我们的自信心，让我们更加相信自己能够掌控生活的各个方面。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准时起床的好处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准时起床有助于建立规律的作息习惯，使身体适应一种稳定的生物钟，从而提高工作效率。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8" r="9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93" r="29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早起可以为一天的工作和生活做好充分准备，有计划地安排任务和活动，避免匆忙和混乱。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准时起床有助于大脑保持清晰和专注，使你在工作或学习时能够集中注意力，提高效率。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提升专注力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208" b="182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240" b="18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减少压力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避免匆忙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早起可以避免因时间紧迫而产生的压力和焦虑，让你更加从容地面对一天的挑战。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有序安排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通过早起，你可以有序地安排一天的任务和计划，减少意外情况和紧急事件带来的压力。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增加缓冲时间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早起为你提供了更多的缓冲时间，以应对交通堵塞、突发事件等不可预测的情况，减轻因此产生的压力。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准时起床有助于维持规律的作息习惯，这对身体健康非常有益，可以降低患病风险。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规律作息对健康的益处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早起可以让你有足够的时间享用一顿营养丰富的早餐，为身体提供所需的能量和营养，保持健康状态。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充足的早餐时间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早起为你提供了锻炼身体的时间，可以在早晨进行户外运动或室内健身，增强身体素质和免疫力。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有利于锻炼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有利于健康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如何做到准时起床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964" b="1296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根据个人生活习惯和工作需求，设定一个合理的起床时间。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2217" r="222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保证每天获得足够的睡眠时间，成年人一般需要7-9小时的睡眠。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尽量让作息时间表保持规律，周末也可以适当放松，但不要过度。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制定合理的作息时间表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睡前避免饮用含咖啡因或酒精的饮料，这些会影响睡眠质量。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建立一个睡前放松的习惯，如阅读、冥想或听轻音乐。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794" r="179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9559" b="195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939" b="993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尽量避免在晚上过度使用电子设备，因为屏幕发出的蓝光会干扰睡眠。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避免熬夜和不良作息习惯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设定一个或多个闹钟，确保自己能在设定的时间起床。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可以使用智能手环或手机应用等工具来监测睡眠质量和提醒起床。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将闹钟放置在床边较远的位置，这样必须起床才能关闭它，避免按掉闹钟继续睡觉。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使用闹钟或其他提醒工具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https://d.book118.com/755110041333011110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2024-09-16T10:55:35.692</cp:lastPrinted>
  <dcterms:created xsi:type="dcterms:W3CDTF">2024-09-16T02:55:35Z</dcterms:created>
  <dcterms:modified xsi:type="dcterms:W3CDTF">2024-09-16T02:55:37Z</dcterms:modified>
</cp:coreProperties>
</file>