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870DD-3D02-45F7-B12C-7CA77165E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FE8DC-7AAF-463E-8D0B-B0B8BC2A9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9D07E-AFF5-4477-913B-198E20CE9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BF6B0-EE86-4336-9BEA-900F14EF3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D857A0-0DF5-4A79-84ED-05B51AA9C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A75052-789F-4520-829A-54D92884A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065E2-700D-4722-B00E-7D37138FA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DA605-0A21-4906-BB92-739BB1A29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A01EC-0CD8-44A5-9054-7099D8598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30DE68-CF9A-43C0-BB8E-4C313D40E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1F65B-9D48-46C2-92FD-55BCCFD4F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2022123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工程师竞聘的演讲稿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对工程师职位的理解与认知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竞聘该职位的优势与理由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成功任职后工作计划与目标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对公司及项目的期望与建议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结束语与感谢表达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姓名、年龄、性别等基本信息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教育背景：学历、专业、毕业院校等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所学课程及成绩，奖学金或荣誉证书等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个人背景与教育经历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曾经从事过的岗位及工作内容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参与过的项目及所承担的角色和职责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工作成果和业绩，包括获得的奖项或荣誉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工作经历与项目经验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个人优势与特长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/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与团队成员、客户或合作伙伴的沟通技巧和能力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面对问题和挑战时的应对策略和解决方案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其他特长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熟练掌握的软件、工具和技术等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在团队中发挥的作用和贡献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如领导能力、创新思维等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对工程师职位的理解与认知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工程师是推动技术创新和发展的重要力量，他们通过研发、设计和改进产品，为企业创造价值。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工程师负责产品的研发、测试和改进，确保产品质量和性能达到标准，满足客户需求。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工程师通过对生产流程的优化和改进，提高生产效率，降低成本，为企业创造更多利润。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工程师职位的重要性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工程师需要具备扎实的专业知识和技能，能够独立完成研发、设计和改进工作。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具备专业技能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工程师在工作中需要注重细节和精度，确保产品性能和质量达到标准。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注重细节和精度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工程师需要具备创新思维和解决问题的能力，能够不断提出新的想法和解决方案。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具备创新思维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工程师职位的职责与要求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工程师职位的发展前景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随着科技的不断进步和创新，工程师职位的需求将会越来越大，发展前景广阔。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工程师可以通过不断学习和实践，提高自己的专业水平和能力，实现个人职业发展。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跨界发展机会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随着跨界合作和融合的趋势，工程师可以拓展自己的领域和技能，获得更多的发展机会。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竞聘该职位的优势与理由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具备扎实的专业知识和丰富的实践经验，能够独立完成各项任务。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具备良好的沟通能力和团队协作精神，能够与团队成员有效沟通。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具备较强的分析和解决问题的能力，能够快速应对各种挑战。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个人能力与技能匹配度分析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熟悉项目的内容、目标和实施计划，对项目的进展和成果有清晰的认识。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了解公司的历史、文化和发展方向，认同公司的价值观。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公司与项目的结合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能够将个人技能和公司项目需求相结合，为项目的成功实施贡献力量。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2344" b="234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42" r="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对公司及项目的了解与认知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https://d.book118.com/755120221231011101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2024-09-10T05:16:49.370</cp:lastPrinted>
  <dcterms:created xsi:type="dcterms:W3CDTF">2024-09-09T21:16:49Z</dcterms:created>
  <dcterms:modified xsi:type="dcterms:W3CDTF">2024-09-09T21:16:51Z</dcterms:modified>
</cp:coreProperties>
</file>