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2774C-C822-4452-B06B-DF1CA968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D9FFB-61E3-428B-9B37-A9C7BBC9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7A3C0-B5FC-4CAE-BE55-F76B1575A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A47BA-79C1-4C13-BE61-C1076DE34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0331A-9151-4CAC-B8EE-795DC627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91B6D-FF7D-4C8C-BC07-977B42D80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049D2-ECA5-4F77-A048-9B1FA926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5E259-6419-4C6E-AED3-AF52C0C1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18049-D131-4A17-B7DE-A634EC39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83F7F-D0C6-4D94-B2DF-C2157BCB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B6358-3E06-46BF-A9C8-6B218347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023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问题分析与解决鱼骨图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问题分析与解决概述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鱼骨图基本原理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问题原因剖析与定位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问题分析与解决概述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52" b="4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明确问题的性质、范围和影响，为后续分析提供基础。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从现象出发，通过观察和调查，发现潜在的问题或已出现的问题。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揭示问题产生的原因，找出问题的症结所在，为解决问题提供依据。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帮助决策者全面了解问题，避免盲目决策，提高解决问题的效率和准确性。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对实施效果进行评估，总结经验教训，持续改进和优化解决方案。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制定详细的实施计划，组织资源，按照计划逐步推进解决方案的实施。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根据分析结果，提出针对性的解决方案，并对方案进行评估和选择。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清晰、准确地描述问题，明确问题的边界和范围。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运用各种分析方法和工具，对问题进行深入剖析，找出问题的根本原因。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鱼骨图基本原理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概念：鱼骨图是一种发现问题“根本原因”的分析方法，也称为因果图或石川图。它直观地显示问题或效应（结果）与潜在原因之间的关系，有助于识别问题的根源。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鱼骨图概念及作用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识别问题的多个潜在原因。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揭示原因之间的层次和相互关系。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2156" r="3215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促进团队对问题的共同理解。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为制定有效的解决方案提供基础。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定义问题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清晰、具体地描述需要解决的问题。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绘制主骨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在图纸中央从左至右画一条直线，代表问题或效应。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绘制大骨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在主骨两侧画若干斜线，代表潜在的主要原因类别（如人、机、料、法、环等）。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绘制中骨和小骨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在大骨下方继续画出斜线，代表更具体的原因，逐层深入，直至找到可操作的原因。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标记原因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在每个骨头上标明相应的原因。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避免过于简化或复杂化。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确保原因的客观性和准确性。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鼓励团队成员的广泛参与。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通过分析鱼骨图中的各种原因及其相互关系，可以识别出导致问题的根本原因。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确定根本原因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通过解决根本原因，可以降低问题复发的风险。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预防问题复发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针对根本原因，可以制定具体的改进措施，从而有效地解决问题。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制定针对性措施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鱼骨图分析不仅有助于解决当前问题，还可以为组织提供改进的方向和建议，促进持续改进。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鱼骨图在问题分析中应用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问题原因剖析与定位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https://d.book118.com/755120231003011114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2024-09-20T22:54:40.977</cp:lastPrinted>
  <dcterms:created xsi:type="dcterms:W3CDTF">2024-09-20T14:54:40Z</dcterms:created>
  <dcterms:modified xsi:type="dcterms:W3CDTF">2024-09-20T14:54:43Z</dcterms:modified>
</cp:coreProperties>
</file>