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FD5DF-2723-4643-B3EF-6E97AF36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EB447-5AA0-44C3-AE13-6F4FF267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02731-936D-4DA6-A0BD-A7F506245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50DB7-7AE3-4A5F-8A99-7AC3CD1D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FD74E-67DC-4CD3-BDF9-5871A48F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FED60-9714-4577-9D19-6040C07D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E35BB-4E8F-4F6C-B4F1-60C228BF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3836E-41D6-486C-9F63-C21ACC8DC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84E3D-B335-4E23-8D90-456A6E65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C6622-3727-4094-B4B0-3ACC35F09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4C219-8A07-4523-AC56-A335CFA8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2313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服装电子商务运营计划课件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服装电子商务运营实战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服装电子商务是指利用互联网、移动设备等数字化渠道进行服装销售、交易和服务的商业模式。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便捷性、个性化、全球化、低成本。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消费者越来越注重个性化和时尚感，对服装的品质和品牌的要求也越来越高。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服装电子商务的定义与特点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从最初的B2B模式，到B2C模式，再到C2C模式和O2O模式，服装电子商务不断发展和创新。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个性化定制、社交电商、线上线下融合、跨境电商。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大数据、人工智能、物联网等技术在服装电子商务领域的应用将更加广泛。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服装电子商务的发展历程与趋势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服装电子商务的优劣势分析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低成本、高效率、个性化服务、市场潜力大。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竞争激烈、品牌认知度低、物流配送难度大、退货率较高。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服装电子商务运营策略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明确目标市场，根据消费者需求和喜好，选择适合的产品类型和风格。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注重产品设计、面料选择、工艺制作等方面，打造独特卖点，与竞争对手区分开来。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根据产品成本、市场需求和竞争状况，制定合理的价格策略。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关注竞争对手的价格策略，根据市场变化及时调整价格，保持竞争优势。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利用电商平台、自建官方网站等方式，拓展线上销售渠道，提高品牌知名度和曝光率。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与实体店合作，开展联名活动、体验式营销等，吸引更多消费者关注和购买。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设定特定时间段，提供折扣优惠，吸引消费者购买。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满足一定消费金额后，给予一定的减免优惠，刺激消费者增加购买量。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满减优惠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购买指定商品或满足特定条件，赠送相关礼品或优惠券，提高客户满意度和忠诚度。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https://d.book118.com/755122313140011121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2024-09-24T12:27:47.345</cp:lastPrinted>
  <dcterms:created xsi:type="dcterms:W3CDTF">2024-09-24T04:27:47Z</dcterms:created>
  <dcterms:modified xsi:type="dcterms:W3CDTF">2024-09-24T04:27:49Z</dcterms:modified>
</cp:coreProperties>
</file>