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9C2FE-11D9-4A8A-9910-B11C720C3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F0B5F-5EBB-40D2-923C-79D7C448C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F7BDB-DF7B-4094-A4CC-3E0DD9C60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66BC5-9782-4523-9DB6-E29E85C0C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14AA7B-A36E-40BB-AB96-54FC7C265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D15541-8DEC-42C2-979F-73AEE33B8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E107C8-85C3-4E62-8F7C-A53F65909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680A3-0DEF-474E-A252-8D5EAAF8A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0AA97-78F3-4335-BBB7-6DA389B29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2FA60-F89A-4846-8013-57DA10E5E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79D01-4BCD-404A-A176-E07EF3668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223233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云南省高技能人才培养政策执行问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政策背景与目标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执行现状与成效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国内外经验借鉴与启示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政策背景与目标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云南省高技能人才培养政策概述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政策通过政府引导、企业参与、学校培养和社会支持等多种方式共同推进高技能人才的培养。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政策实施方式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随着云南省经济的快速发展和产业结构的转型升级，对高技能人才的需求日益迫切。为了满足这一需求，云南省政府出台了一系列高技能人才培养政策。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政策制定背景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政策主要包括高技能人才培养计划、培训基地建设、师资队伍建设、技能竞赛和评价机制等方面。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政策主要内容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456" b="1945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提高高技能人才数量和质量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通过政策的实施，期望能够显著提高云南省高技能人才的数量和质量，满足经济社会发展的需求。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促进产业结构升级和经济发展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高技能人才是推动产业结构升级和经济发展的重要力量，政策的实施将有助于提升云南省的产业竞争力和经济发展水平。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提升高技能人才社会地位和待遇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政策致力于提高高技能人才的社会地位和待遇，增强他们的职业荣誉感和获得感。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负责制定高技能人才培养计划和标准，推动学校和企业合作培养高技能人才。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人社部门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负责高技能人才的评价、认定和管理工作，组织技能竞赛和职业技能培训。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财政部门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负责提供高技能人才培养所需的经费支持，并对资金使用情况进行监督和评估。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企业和行业组织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积极参与高技能人才培养工作，提供实践岗位和职业培训机会，共同推动高技能人才队伍的建设。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相关部门职责划分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执行现状与成效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云南省高技能人才培训基地建设项目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该项目旨在通过建设高技能人才培训基地，提升高技能人才的培养质量和数量。目前，云南省已建设了多个高技能人才培训基地，涵盖了多个行业和领域。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云南省技能大师工作室建设项目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该项目旨在通过建设技能大师工作室，发挥高技能人才的引领作用，带动更多技能人才成长。目前，云南省已建设了多个技能大师工作室，涉及多个行业和领域。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云南省高技能人才国际交流项目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该项目旨在通过国际交流，引进国际先进的高技能人才培养理念和模式，提升云南省高技能人才的培养水平。目前，云南省已与多个国家开展了高技能人才国际交流项目。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各类高技能人才培养项目开展情况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近年来，云南省加大了对高技能人才培养的投入力度，各级财政累计投入资金数亿元用于高技能人才培养工作。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通过资金投入，云南省高技能人才培养工作取得了显著成效。一方面，高技能人才数量不断增加，质量不断提升；另一方面，高技能人才在促进经济社会发展、推动产业升级等方面发挥了重要作用。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资金投入情况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使用效果评估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资金投入及使用效果评估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企业参与情况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越来越多的企业积极参与到云南省高技能人才培养工作中来。企业与政府、学校等合作，共同开展高技能人才培养项目，提供实践岗位和就业机会。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企业通过参与高技能人才培养工作，不仅提升了自身的人才队伍素质，还增强了企业的核心竞争力和创新能力。同时，企业与政府、学校的合作也促进了产学研用的深度融合，推动了相关产业的发展。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合作企业参与情况分析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云南省在高技能人才培养方面的财政投入相对较少，导致培训机构、师资队伍、实训基地等建设滞后，无法满足高技能人才培养的需求。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目前云南省针对高技能人才培养的政策扶持力度较弱，缺乏针对性的税收、资金、土地等方面的优惠政策，制约了高技能人才培养的发展。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政策支持力度不够导致资源紧张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政策扶持不足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财政投入不足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部分培训机构和培训项目的内容过于陈旧，未能及时跟上市场和行业发展的步伐，导致培训出来的技能人才无法满足市场需求。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在制定培训计划和内容时，缺乏对市场需求的深入调研和分析，未能根据市场需求和行业趋势进行及时调整和优化。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培训内容陈旧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缺乏市场导向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培训内容与市场需求脱节现象严重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https://d.book118.com/755122323332011114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2024-09-22T05:37:45.354</cp:lastPrinted>
  <dcterms:created xsi:type="dcterms:W3CDTF">2024-09-21T21:37:45Z</dcterms:created>
  <dcterms:modified xsi:type="dcterms:W3CDTF">2024-09-21T21:37:47Z</dcterms:modified>
</cp:coreProperties>
</file>