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75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C95EB-696C-4BDF-AE9E-F975A7926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91413-11D1-42B9-8683-BE7D09BB0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A4EE7-5BF9-4707-94CB-57A3FEF98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3ECCC-071F-427F-A515-AE8793F3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039CB1-A062-404B-AB99-0AEA34833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6E0AD1-F8B6-45AF-8D32-5AADD6F68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7B4C45-BBE4-4AE7-9FB3-CA27FB0B4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BF49C-C43D-4EF4-A529-83F6E4E35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E06E7-3270-4796-8C23-E45E2B3BC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A01E7-5824-4B9E-AA3E-3D24694C9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9EFB8-C585-4500-A232-B8D9004A2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371" r:id="rId2"/>
    <p:sldLayoutId id="2147487372" r:id="rId3"/>
    <p:sldLayoutId id="2147487373" r:id="rId4"/>
    <p:sldLayoutId id="2147487374" r:id="rId5"/>
    <p:sldLayoutId id="2147487375" r:id="rId6"/>
    <p:sldLayoutId id="2147487376" r:id="rId7"/>
    <p:sldLayoutId id="2147487377" r:id="rId8"/>
    <p:sldLayoutId id="2147487378" r:id="rId9"/>
    <p:sldLayoutId id="2147487379" r:id="rId10"/>
    <p:sldLayoutId id="214748738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14" Type="http://schemas.openxmlformats.org/officeDocument/2006/relationships/tags" Target="../tags/tag751.xml" /><Relationship Id="rId15" Type="http://schemas.openxmlformats.org/officeDocument/2006/relationships/tags" Target="../tags/tag752.xml" /><Relationship Id="rId16" Type="http://schemas.openxmlformats.org/officeDocument/2006/relationships/tags" Target="../tags/tag753.xml" /><Relationship Id="rId17" Type="http://schemas.openxmlformats.org/officeDocument/2006/relationships/tags" Target="../tags/tag754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2234322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建材销售公司员工入职培训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培训形式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培训周期与安排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了解公司文化与价值观</a:t>
            </a:r>
            <a:endParaRPr lang="zh-CN" altLang="en-US"/>
          </a:p>
        </p:txBody>
      </p:sp>
      <p:sp>
        <p:nvSpPr>
          <p:cNvPr id="105100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培训目标：使新员工了解公司的文化背景、发展历程和核心价值观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培训内容：公司文化理念、使命与愿景、核心价值观及行为准则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培训方式：讲解、案例分析、小组讨论等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培训效果：确保新员工认同公司文化，遵守公司价值观，融入公司团队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2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熟悉产品知识</a:t>
            </a:r>
            <a:endParaRPr lang="zh-CN" altLang="en-US"/>
          </a:p>
        </p:txBody>
      </p:sp>
      <p:sp>
        <p:nvSpPr>
          <p:cNvPr id="10512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熟悉产品的生产流程、工艺和材料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了解公司各类建材产品的特点、性能和用途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掌握产品的分类、标识和规格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熟悉产品的市场定位和竞争优势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5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掌握销售技巧</a:t>
            </a:r>
            <a:endParaRPr lang="zh-CN" altLang="en-US"/>
          </a:p>
        </p:txBody>
      </p:sp>
      <p:sp>
        <p:nvSpPr>
          <p:cNvPr id="10516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掌握谈判技巧，提高客户转化率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了解客户需求，提高销售业绩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掌握产品知识，提升客户信任度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掌握售后服务，提升客户满意度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https://d.book118.com/755122343220011113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建材销售公司员工入职培训</vt:lpstr>
      <vt:lpstr>目录</vt:lpstr>
      <vt:lpstr>培训目标</vt:lpstr>
      <vt:lpstr>了解公司文化与价值观</vt:lpstr>
      <vt:lpstr>熟悉产品知识</vt:lpstr>
      <vt:lpstr>掌握销售技巧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2024-09-20T09:26:51.049</cp:lastPrinted>
  <dcterms:created xsi:type="dcterms:W3CDTF">2024-09-20T01:26:51Z</dcterms:created>
  <dcterms:modified xsi:type="dcterms:W3CDTF">2024-09-20T01:26:54Z</dcterms:modified>
</cp:coreProperties>
</file>