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8D39AE-81F1-4945-91C2-F66080E351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F86FAB-22D0-4950-ACD9-99CB6AACF5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3307F2-AE38-474A-8053-2C95AB438B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FC7FA3-BB15-4CF3-99BA-689FFC9B00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4DA288-C3A2-40BD-BF70-E43EF7C00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223191-AC53-4B8E-8DE0-C51F8AED00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7AF953-9686-47AA-920F-580391E247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F305F5-DA6C-4575-A733-33037CBFB1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14FB7E-FED2-4FF0-A5BB-8EA239C684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4BA944-BBFB-475D-BAD6-F58D7569E8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A9CD4A-4AD3-49F9-9C4B-98C2D61F74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12/13/2023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12/13/2023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12/13/2023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12/13/2023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12/13/2023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12/13/2023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12/13/2023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512413430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45768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err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汇报人</a:t>
            </a:r>
            <a:r>
              <a:rPr lang="en-US" sz="2025" err="1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：</a:t>
            </a:r>
            <a:r>
              <a:rPr lang="en-US" altLang="zh-CN" sz="2025" err="1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XXX</a:t>
            </a:r>
            <a:endParaRPr lang="en-US" sz="2025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791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00" b="1" err="1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常用仪器设备使用制度及操作规程培训</a:t>
            </a:r>
            <a:r>
              <a:rPr lang="en-US" altLang="zh-CN" sz="4000" b="1" err="1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PPT</a:t>
            </a:r>
            <a:endParaRPr lang="en-US" sz="4000" b="1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45768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2025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endParaRPr lang="en-US" sz="2025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Yahei"/>
              <a:ea typeface="Microsoft Yahei"/>
              <a:cs typeface="Microsoft Yahei"/>
            </a:endParaRP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常用仪器设备介绍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使用制度与规定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操作规程与注意事项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培训计划与内容安排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培训效果评估与改进措施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仪器设备是现代科学实验中不可或缺的工具，对于实验结果的准确性和可靠性具有重要影响。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正确的使用仪器设备可以大大提高实验效率，减少实验时间，从而为科研人员提供更多的研究时间和机会。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科学研究的基础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提高研究效率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仪器设备在现代科学实验中的重要性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通过培训，使员工了解仪器设备的正确使用方法和操作规程，减少因误操作造成的设备损坏和安全隐患。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规范操作流程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正确的使用和维护可以延长仪器设备的使用寿命，提高设备的利用率和经济效益。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延长设备使用寿命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提高设备使用效率与安全性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培训过程中强调安全操作的重要性，使员工充分认识到不规范操作可能带来的危害和损失。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通过培训，使员工养成良好的操作习惯，不仅对个人职业发展有益，也有助于提高整个实验室的安全水平和研究质量。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培养员工规范操作意识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培养良好习惯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增强安全意识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常用仪器设备介绍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09290" y="1560576"/>
            <a:ext cx="6827520" cy="195072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电子显微镜是一种用于观察微小物体的光学仪器，通过电子束代替可见光作为照明源，能够获得比光学显微镜更高的分辨率。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595201" y="2001561"/>
            <a:ext cx="1224808" cy="1062655"/>
            <a:chOff x="1595201" y="2001561"/>
            <a:chExt cx="1224808" cy="1062655"/>
          </a:xfrm>
        </p:grpSpPr>
        <p:sp>
          <p:nvSpPr>
            <p:cNvPr id="4" name="AutoShape 4"/>
            <p:cNvSpPr/>
            <p:nvPr/>
          </p:nvSpPr>
          <p:spPr>
            <a:xfrm rot="1800000">
              <a:off x="1595201" y="2001561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595201" y="4305483"/>
            <a:ext cx="1224808" cy="1062655"/>
            <a:chOff x="1595201" y="4305483"/>
            <a:chExt cx="1224808" cy="1062655"/>
          </a:xfrm>
        </p:grpSpPr>
        <p:sp>
          <p:nvSpPr>
            <p:cNvPr id="6" name="AutoShape 6"/>
            <p:cNvSpPr/>
            <p:nvPr/>
          </p:nvSpPr>
          <p:spPr>
            <a:xfrm rot="1800000">
              <a:off x="1595201" y="4305483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657324" y="2214971"/>
            <a:ext cx="1059059" cy="661505"/>
          </a:xfrm>
          <a:prstGeom prst="rect">
            <a:avLst/>
          </a:prstGeom>
        </p:spPr>
        <p:txBody>
          <a:bodyPr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678135" y="4506051"/>
            <a:ext cx="1059059" cy="661505"/>
          </a:xfrm>
          <a:prstGeom prst="rect">
            <a:avLst/>
          </a:prstGeom>
        </p:spPr>
        <p:txBody>
          <a:bodyPr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3609290" y="3861450"/>
            <a:ext cx="6827520" cy="195072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电子显微镜的种类繁多，包括扫描电子显微镜、透射电子显微镜等，适用于不同样品的观察和分析。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电子显微镜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892" r="3189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631" r="1063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581" r="1058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离心机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离心机广泛应用于生物医学、化学、食品等领域，用于分离和纯化各种生物分子和细胞组分。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离心机是一种利用离心力分离不同成分的混合物的设备，通过高速旋转产生离心力，使不同密度的物质在离心管内分层。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紫外可见分光光度计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紫外可见分光光度计是一种用于测量物质吸收或发射光能的仪器，通过测量不同波长下的吸光度或发光强度，可以确定物质的浓度和组成。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紫外可见分光光度计广泛应用于化学、生物医学、环境科学等领域，用于分析各种有机和无机物质。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高效液相色谱仪是一种基于色谱技术的分离和分析设备，通过流动相携带样品在固定相中分配和吸附，实现不同组分的分离。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高效液相色谱仪具有高分辨率、高灵敏度和高选择性等优点，广泛应用于生物医学、药物分析、环境科学等领域。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高效液相色谱仪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使用制度与规定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使用者在需要使用设备前，需向设备管理部门提出申请，说明使用目的、时间和所需设备型号等信息。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设备使用申请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设备管理部门对使用申请进行审核，根据设备使用计划和资源情况，决定是否批准使用申请。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审批流程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经审批同意后，使用者需在规定时间内获得授权使用证明，方可使用相关设备。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授权使用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设备使用申请与审批流程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设备使用时间根据实验室开放时间确定，使用者需在规定时间内进行设备操作。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开放时间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预约制度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优先权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使用者可通过实验室管理系统进行在线预约，预约需注明使用目的、时间和所需设备等信息。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对于紧急或重要实验，具有优先使用权。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设备使用时间与预约制度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对于因使用者操作不当或疏于保养造成的设备损坏，将追究相关责任。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设备管理部门负责定期对设备进行维护和保养，确保设备的正常运行和使用寿命。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使用者在使用设备前应检查设备的完好性，使用后需进行清洁和整理。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如设备出现故障，使用者应及时向设备管理部门报告，并协助进行故障排除和修复。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定期维护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日常保养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故障处理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责任追究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设备保养与维护责任制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操作规程与注意事项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68" r="2068"/>
          <a:stretch>
            <a:fillRect/>
          </a:stretch>
        </p:blipFill>
        <p:spPr>
          <a:xfrm>
            <a:off x="6511619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操作规程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开启电源，预热稳定。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放置样品，调整工作距离和电子束强度。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电子显微镜操作规程及注意事项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观察并记录图像。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关闭电源，清洁仪器。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900" b="7900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420" b="9420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电子显微镜操作规程及注意事项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严格遵守操作规程，避免误操作。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保持仪器清洁，定期进行维护保养。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使用前确保样品无污染。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电子显微镜操作规程及注意事项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https://d.book118.com/755124134301011104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5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2024-09-14T16:04:45.170</cp:lastPrinted>
  <dcterms:created xsi:type="dcterms:W3CDTF">2024-09-14T08:04:45Z</dcterms:created>
  <dcterms:modified xsi:type="dcterms:W3CDTF">2024-09-14T08:04:47Z</dcterms:modified>
</cp:coreProperties>
</file>