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76ACE-607F-4FC6-A717-CDEBE0296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5012A-945B-4579-A20E-D4591EB34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E24AA-BECB-46BC-8336-D1DB368F4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D1769-2E8F-4AE9-A09F-3B71BA0C5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7D0837-8405-48B4-84A3-3008BFAD6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E20B12-654C-4150-9363-DEF796803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C8EA7A-2A5C-4738-93C6-7278E0C4A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41003-431A-41FF-8AD9-60AF6AD81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837E9-7364-4049-BE48-D96EAEB45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D9AB6-679A-4FF2-8EF0-EECCA9B69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43DE2-0CFF-49AC-A814-66E90020A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2433222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月饼安全生产培训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月饼生产安全概述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月饼生产安全风险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月饼生产安全防护措施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月饼生产安全事故应急处理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月饼安全生产培训案例分析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月饼生产安全概述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月饼生产流程简介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配料与搅拌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烘烤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将原料按照配方搅拌均匀，为成型做准备。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将成型好的月饼放入烤炉中进行烘烤。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原料采购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成型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冷却与包装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选择优质原料，确保食品安全。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将搅拌好的面团放入模具中，制成不同形状的月饼。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月饼冷却后进行包装，以便销售。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月饼作为食品，其安全直接关系到消费者的健康，必须高度重视。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保障消费者健康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提高企业信誉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安全生产能够提高企业的信誉度，赢得消费者的信任。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遵守安全生产法律法规是企业必须履行的义务。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月饼安全生产的重要性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对食品生产过程中的卫生、质量等方面做出了明确规定。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对产品质量标准、检验、监督等方面做出了规定。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《中华人民共和国产品质量法》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对月饼生产企业的生产条件、工艺流程、质量安全等方面进行了详细规定。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《月饼生产许可证审查细则》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月饼安全生产法律法规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月饼生产安全风险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月饼生产过程中，如果原料受到污染，可能导致细菌、病毒等微生物超标，引发食品安全问题。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原料污染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生产车间、设备、工具等不清洁，容易滋生细菌，导致食品受到二次污染。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生产环境不洁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月饼在储存、运输过程中，如果温度、湿度控制不当，可能导致食品变质、腐烂。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食品储存不当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食品卫生风险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7" b="10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机械安全风险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设备故障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月饼生产线上的机械设备出现故障，可能导致生产中断或产品质量问题。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操作失误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操作人员在使用机械设备时，如果操作不当或疏忽大意，可能导致机械伤害或设备损坏。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维护保养不当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机械设备需要定期维护保养，如果保养不当，可能导致设备故障或安全隐患。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易燃物管理不善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生产过程中使用的易燃物如果管理不善，可能导致火灾事故。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月饼生产过程中使用的电气设备可能出现故障，引发火灾事故。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灭火设施不足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生产车间内应配备足够的灭火设施，如果设施不足或失效，可能无法及时扑灭火灾。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000" r="7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火灾安全风险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安全意识淡薄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操作人员对安全知识了解不足，缺乏安全意识，可能导致安全事故的发生。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安全管理制度不健全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企业应建立完善的安全管理制度，如果制度不健全或执行不力，可能无法有效预防安全事故的发生。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人员操作不规范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操作人员在使用机械设备或处理原料时，如果操作不规范或疏忽大意，可能导致人员伤亡。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人员安全风险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月饼生产安全防护措施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208" r="2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食品加工过程控制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遵循食品安全法规，确保食品加工过程中不发生交叉污染、不使用违规添加剂。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保持生产环境清洁卫生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定期清洁生产设备、工具、地面和墙壁，确保无污渍、无灰尘、无杂物。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食品原料安全检查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对采购的食品原料进行质量检查，确保无过期、无污染、无有害物质。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食品卫生防护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https://d.book118.com/755124332220011103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2024-09-13T00:55:33.546</cp:lastPrinted>
  <dcterms:created xsi:type="dcterms:W3CDTF">2024-09-12T16:55:33Z</dcterms:created>
  <dcterms:modified xsi:type="dcterms:W3CDTF">2024-09-12T16:55:35Z</dcterms:modified>
</cp:coreProperties>
</file>