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D75EC7-3960-4009-94D1-2FAE7572B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31CF6-D1B3-40A2-AB0E-AEA5120482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AE8E69-625D-44D6-A1B8-2EAB350D0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EF59FE-6F4D-471B-8083-2E327E899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58335B-E4A0-4215-8018-6C502F3A5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F18329-0529-4E3F-A039-BA5D623B1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10319B-BC82-416F-ABA0-AEAB66DD52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FE5A97-8063-45AB-B73C-7C1F96C58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6EF55-603F-4E1F-8838-C51794263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BA893-28A7-4A86-ABA2-909981135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D8F32-6761-4403-A046-9244B29AB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1301302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佛山宠物市场行情分析报告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宠物品种分析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政策环境分析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佛山宠物市场规模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宠物数量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根据最新统计数据，佛山市的宠物数量已达到约100万只，其中犬类和猫类是最主要的宠物类型。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随着宠物数量的增长，佛山宠物市场的规模也在不断扩大，预计未来几年将保持稳定增长。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950" b="2895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428" b="742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佛山宠物市场发展历程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起步阶段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佛山宠物市场在20世纪90年代开始起步，主要以个体户经营为主，规模较小。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发展阶段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进入21世纪，随着经济的快速发展和居民生活水平的提高，佛山宠物市场逐渐发展壮大，吸引了越来越多的投资者和商家进驻。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成熟阶段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近年来，佛山宠物市场逐渐进入成熟阶段，市场竞争激烈，消费者需求多样化，市场细分化程度越来越高。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佛山宠物市场竞争激烈，既有本地的小型商户，也有来自全国各地的知名品牌和连锁店。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佛山宠物市场的消费群体以年轻人为主，他们注重宠物的健康和品质，愿意为高品质的宠物用品和服务买单。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消费群体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佛山宠物市场提供各种类型的宠物用品，如食品、玩具、护理用品等，以及相关的宠物服务，如美容、医疗、训练等。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佛山宠物市场现状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宠物品种分析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43" r="25043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品种数量与分布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在佛山宠物市场中，犬类品种数量较多，包括但不限于贵宾犬、比熊犬、金毛犬、拉布拉多犬、柴犬等。这些品种的犬类在市场上分布广泛，数量较多。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贵宾犬、比熊犬等小型犬因其可爱的外表和友善的性格，在市场上备受追捧。而金毛犬、拉布拉多犬等中大型犬则因其温顺、忠诚的特性，成为家庭宠物的优选。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根据市场调查，贵宾犬、比熊犬等热门品种的价格相对较高，而其他普通品种的犬类价格则较为亲民。总体来说，佛山宠物市场中犬类的价格呈现出两极分化的趋势。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犬类品种分析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品种数量与分布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佛山宠物市场中的猫类品种数量也较多，包括波斯猫、英短、美短、布偶猫等。这些品种的猫在市场上分布广泛，数量较多。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3750" b="1375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波斯猫、英短、美短等品种的猫因其可爱的外表和温顺的性格，在市场上备受欢迎。而布偶猫则因其粘人、友善的特性，成为家庭宠物的优选。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根据市场调查，波斯猫、英短、美短等热门品种的猫价格相对较高，而其他普通品种的猫价格则较为亲民。总体来说，佛山宠物市场中猫类的价格呈现出两极分化的趋势。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猫类品种分析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7886" r="7886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其他宠物品种的市场需求因消费者的喜好而异。例如，仓鼠因其活泼可爱的特性，在年轻人中备受欢迎；而金鱼和鹦鹉则因其观赏价值和互动性，成为家庭宠物的优选。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其他宠物品种的价格因品种和品质的不同而有所差异。一般来说，品质优良、品种稀有的宠物价格较高，而普通品种的价格则较为亲民。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价格趋势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其他宠物品种分析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市场需求分析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宠物主粮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主要包括犬猫粮、鸟粮、爬行动物粮等，是宠物市场的主要需求之一。在佛山地区，消费者对于宠物主粮的需求呈现多样化趋势，包括天然粮、无谷粮、有机粮等不同类型。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宠物零食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主要包括肉干、咬胶、饼干等各类零食，是宠物主人与宠物互动、训练和奖励宠物的必备品。佛山地区的宠物主人对于宠物零食的需求也呈现出多样化趋势，对于品质和口感的要求较高。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688" r="176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宠物食品需求分析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8188" r="181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宠物日常用品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包括狗链、狗窝、狗盆、猫跳台等各类日常用品，是宠物生活中必不可少的物品。在佛山地区，消费者对于宠物日常用品的需求量较大，对于品质和设计的要求较高。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宠物玩具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主要包括毛绒玩具、塑料玩具、橡胶玩具等各类玩具，是宠物主人与宠物互动、娱乐和训练的必备品。佛山地区的宠物主人对于宠物玩具的需求量也较大，对于安全性和耐久性的要求较高。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宠物用品需求分析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https://d.book118.com/755130130202011104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2024-09-14T07:00:52.903</cp:lastPrinted>
  <dcterms:created xsi:type="dcterms:W3CDTF">2024-09-13T23:00:52Z</dcterms:created>
  <dcterms:modified xsi:type="dcterms:W3CDTF">2024-09-13T23:00:55Z</dcterms:modified>
</cp:coreProperties>
</file>