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48985E-6801-4E43-8628-456375037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2F5478-7A10-4767-B7F7-D0207781D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FC421A-C859-4D80-9F60-DF3646947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1EABBB-B15C-42A6-A08A-A0B35978B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E5C0BF-633C-4A47-8F56-2B7767697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11857C-C6F4-4431-B84B-F468199A7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D7731D-D185-4580-8578-8CA1F8819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22B18B-929C-4ED3-8F15-8FAC28B08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FB2F9A-91F4-42DC-A95C-79EB8D429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2C11A9-B968-4611-895D-6A310DCFD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6E3352-2B00-4E92-973E-F64EEED23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513120401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奇强成功演绎品牌战略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2024-01-10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品牌背景与现状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品牌战略制定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产品创新与品质提升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营销策略与执行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渠道拓展与优化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品牌形象塑造与传播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未来展望与挑战应对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品牌背景与现状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奇强品牌创立之初，通过精准的市场定位和产品创新，迅速在洗涤用品市场崭露头角。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随着市场竞争的加剧，奇强品牌通过加大广告宣传力度、拓展销售渠道等策略，逐渐提升品牌知名度和市场份额。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经过多年的发展，奇强品牌已经成为洗涤用品市场的领导品牌之一，产品线不断延伸，品牌影响力不断扩大。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562" r="29562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品牌创立初期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品牌成长期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品牌成熟期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奇强品牌发展历程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在洗涤用品市场，奇强品牌面临着来自国内外众多品牌的竞争，如宝洁、联合利华等跨国公司和国内本土品牌如立白、雕牌等。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667" r="15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根据市场调查数据，奇强品牌在洗涤用品市场的占有率逐年提升，已经成为市场的主导品牌之一。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市场占有率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125" r="13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为了应对激烈的市场竞争，奇强品牌采取了多种竞争策略，如产品创新、营销策略调整、渠道拓展等。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消费者需求洞察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消费者群体分析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奇强品牌的消费者群体广泛，包括家庭主妇、年轻人、老年人等不同年龄层次和消费能力的群体。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消费者对洗涤用品的需求呈现出多样化、个性化的特点，如去污能力、护色护理、绿色环保等方面的需求。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消费者满意度调查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通过定期的消费者满意度调查，奇强品牌了解消费者对产品的评价和需求，为产品改进和营销策略调整提供依据。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品牌战略制定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9" r="1072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奇强明确自身在日化市场的定位，专注于提供高品质、实惠的家居清洁用品，满足广大消费者的日常需求。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精准定位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强调产品的实用性、高效性和环保性，传递出“让家居生活更美好”的品牌理念。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核心价值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明确品牌定位与核心价值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不断研发新型、独特的家居清洁用品，以满足消费者日益多样化的需求。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运用独特的营销手段，如线上线下融合、社交媒体推广等，提高品牌知名度和美誉度。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制定差异化竞争策略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88" r="16788"/>
          <a:stretch>
            <a:fillRect/>
          </a:stretch>
        </p:blipFill>
        <p:spPr>
          <a:xfrm>
            <a:off x="3909691" y="1250241"/>
            <a:ext cx="7848599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通过统一的视觉设计，如标志性的logo、独特的包装等，塑造出鲜明、易识别的品牌形象。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借助广告、公关、口碑等多种渠道，持续传递品牌理念和价值，提升消费者对品牌的认同感和忠诚度。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构建独特品牌形象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品牌传播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视觉识别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产品创新与品质提升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不断创新产品配方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针对不同类型的污渍和织物，研发出具有针对性的洗涤配方，满足消费者多样化的清洁需求。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引入新技术和新材料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积极引进国内外先进的洗涤技术和新材料，提升产品的清洁效果和使用体验。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深入了解消费者需求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通过市场调研和数据分析，精准把握消费者对于洗涤用品的需求和偏好，为产品研发提供有力支持。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研发创新，满足消费者需求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强化产品检测与监控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在产品出厂前进行严格的质量检测，确保每一款产品都符合国家和行业的质量标准。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严格把控原材料质量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对于原材料进行严格的质量检验和控制，确保产品从源头开始即具备高品质。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完善的生产流程管理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通过精细化的生产流程管理，确保产品在生产过程中的每一个环节都得到有效的监控和管理，保障产品品质。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品质保证，赢得消费者信任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根据市场反馈和消费者需求，不断优化产品配方，提升产品的清洁效果和使用体验。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持续优化产品配方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积极与国内外知名的科研机构和企业进行合作，共同研发新技术和新材料，不断提升产品的技术含量和竞争力。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加强技术研发与合作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在产品设计和生产过程中，积极推行绿色环保理念，减少对环境的影响，提升产品的环保性能。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推动绿色环保理念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持续改进，提升产品竞争力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营销策略与执行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https://d.book118.com/755131204010011100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2024-09-07T16:50:56.540</cp:lastPrinted>
  <dcterms:created xsi:type="dcterms:W3CDTF">2024-09-07T08:50:56Z</dcterms:created>
  <dcterms:modified xsi:type="dcterms:W3CDTF">2024-09-07T08:50:58Z</dcterms:modified>
</cp:coreProperties>
</file>