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B7252-4606-4266-B9BD-600AD482C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55010-C32A-4EFE-82B3-5347C2064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82F79-2DEB-4188-8A90-574F082B1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D2BCE-0514-43CE-ABDA-A97D3E198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0865D3-9B75-4202-A245-13C5B3705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16DE32-AEAB-4F14-9845-D07B3CA15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9E2189-2BA1-4FCB-8952-0D36DB881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38E2F-33FA-45CC-8348-721F17E4F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87FA6-B1EA-429A-8588-E5315E4C8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A6E47-FB06-4AD3-AA16-C52F2A5CE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0A667-3130-43B8-BC42-355771049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3124130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腹部伤口渗漏的护理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腹部伤口渗漏的原因分析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腹部伤口渗漏的护理评估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腹部伤口渗漏的护理措施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腹部伤口渗漏的并发症预防与处理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腹部伤口渗漏的健康教育与心理支持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856" r="278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探讨腹部伤口渗漏的原因、分类、预防和处理方法，为临床医护人员提供有效的护理指导，促进患者康复。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腹部伤口渗漏是手术后常见的并发症之一，可能导致感染、伤口愈合延迟等不良后果，严重影响患者的康复进程。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伤口渗漏是指手术或创伤后，伤口内的液体（如血液、淋巴液、组织液等）通过伤口流出，造成伤口湿润或污染的现象。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血清性渗漏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由于手术创伤导致局部组织水肿，血管通透性增加，使得血浆成分渗出。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根据渗漏液体的性质和原因，腹部伤口渗漏可分为以下几类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脓性渗漏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由细菌感染引起，表现为伤口化脓、红肿、疼痛等。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出血性渗漏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主要由手术或创伤导致的血管破裂引起，表现为伤口渗血。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淋巴性渗漏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手术损伤淋巴管导致淋巴液外渗，多呈淡黄色或无色透明液体。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伤口渗漏的定义和分类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腹部伤口渗漏的原因分析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手术操作不当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手术过程中操作不细致、止血不彻底或缝合技术不佳，可能导致术后腹部伤口渗漏。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手术过程中如无菌操作不严格，可能导致术后感染，进而引发伤口渗漏。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患者术前营养不良或术后饮食不当，导致伤口愈合缓慢，易发生渗漏。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营养状况不佳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合并其他疾病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免疫功能低下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如糖尿病、高血压等慢性疾病，可能影响伤口愈合，增加渗漏风险。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患者免疫功能低下，易引发感染，影响伤口愈合，导致渗漏。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如患者术后咳嗽、便秘等导致腹压增高的情况，可能使伤口受到压力，影响愈合，导致渗漏。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术后伤口护理不当，如未及时更换敷料、保持伤口清洁干燥等，可能导致感染或愈合不良，进而引发渗漏。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伤口护理不当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腹压增高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腹部伤口渗漏的护理评估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记录伤口在腹部的具体位置、形状、大小及深度，有助于了解伤口情况和选择合适的护理方法。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伤口位置与大小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观察伤口周围皮肤的颜色、温度、湿度及有无红肿、压痛等感染迹象。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伤口周围皮肤状况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注意伤口渗出液的颜色、性质、量及气味，有助于判断伤口感染程度和选择合适的处理措施。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伤口渗出液情况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499" b="64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渗漏液评估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渗漏液性质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通过观察和检测渗漏液的颜色、透明度、黏稠度等性质，有助于判断渗漏的原因和程度。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渗漏液量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记录单位时间内渗漏液的量，有助于评估渗漏的严重程度和治疗效果。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渗漏伴随症状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注意患者是否伴有疼痛、发热、恶心等症状，有助于全面了解渗漏对患者的影响。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监测患者的体温、脉搏、呼吸、血压等生命体征，有助于及时发现并处理可能的并发症。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评估患者的饮食、营养摄入及消耗情况，有助于制定合理的营养支持计划，促进伤口愈合。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了解患者的心理状态，如焦虑、抑郁等情绪问题，有助于提供针对性的心理支持和护理。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询问患者是否有糖尿病、高血压等相关病史，有助于评估伤口愈合的潜在风险和制定个性化的护理计划。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其他相关病史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患者全身情况评估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腹部伤口渗漏的护理措施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使用温和的清洁剂和温水清洁伤口及周围皮肤，避免使用酒精或其他刺激性液体。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轻轻拍干伤口，避免擦拭，以免刺激伤口或导致敷料脱落。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干燥伤口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保持伤口清洁干燥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https://d.book118.com/755131241302011124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2024-09-29T03:11:36.047</cp:lastPrinted>
  <dcterms:created xsi:type="dcterms:W3CDTF">2024-09-28T19:11:36Z</dcterms:created>
  <dcterms:modified xsi:type="dcterms:W3CDTF">2024-09-28T19:11:38Z</dcterms:modified>
</cp:coreProperties>
</file>