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E6221-4F64-443F-B8BF-71443A6F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A1502-3283-4C1B-B5EB-87659BE1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F469-49EE-421D-A979-16515709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F4CC8-E486-4199-9E31-C4A3B7A11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899A5-12A9-4EDA-B649-44A8ED71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8D71C-2D8E-4C78-9BA4-25E451C3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B4E83-1E2B-4214-BF78-88E0E19D9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DB269-1BC8-4D0D-A685-04D1F0AD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05CC9-0DE8-4414-82A1-9FE2AAD3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65D8B-FD2C-419E-96E0-CD534916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884C9-8870-4BF6-B8E3-A1187447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31321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6" title=""/>
          <p:cNvSpPr txBox="1"/>
          <p:nvPr/>
        </p:nvSpPr>
        <p:spPr>
          <a:xfrm>
            <a:off x="1517650" y="2322513"/>
            <a:ext cx="6157913" cy="10028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ts val="7075"/>
              </a:lnSpc>
            </a:pPr>
            <a:r>
              <a:rPr lang="zh-CN" altLang="en-US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第</a:t>
            </a:r>
            <a:r>
              <a:rPr lang="en-US" altLang="zh-CN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19</a:t>
            </a:r>
            <a:r>
              <a:rPr lang="zh-CN" altLang="en-US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讲 　</a:t>
            </a:r>
            <a:r>
              <a:rPr lang="en-US" altLang="zh-CN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Units 7~8</a:t>
            </a:r>
            <a:endParaRPr lang="en-US" altLang="zh-CN" sz="4000" smtClean="0">
              <a:solidFill>
                <a:srgbClr val="FF0000"/>
              </a:solidFill>
              <a:latin typeface="方正大黑简体" panose="02010601030101010101" pitchFamily="34" charset="-128"/>
              <a:ea typeface="方正大黑简体" panose="02010601030101010101" pitchFamily="34" charset="-128"/>
              <a:sym typeface="Times New Roman" panose="02020603050405020304" pitchFamily="18" charset="0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2916238" y="1492250"/>
            <a:ext cx="3384550" cy="707886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九年级</a:t>
            </a:r>
            <a:r>
              <a:rPr lang="en-US" altLang="zh-CN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(</a:t>
            </a:r>
            <a:r>
              <a:rPr lang="zh-CN" altLang="en-US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全</a:t>
            </a:r>
            <a:r>
              <a:rPr lang="en-US" altLang="zh-CN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)</a:t>
            </a:r>
            <a:endParaRPr lang="zh-CN" altLang="en-US" sz="4000" b="1">
              <a:solidFill>
                <a:srgbClr val="00554D"/>
              </a:solidFill>
              <a:latin typeface="黑体" panose="02010609060101010101" charset="-122"/>
              <a:ea typeface="黑体" panose="02010609060101010101" charset="-122"/>
              <a:sym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1043890" y="268228"/>
            <a:ext cx="739203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spc="60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第一篇 </a:t>
            </a:r>
            <a:r>
              <a:rPr lang="zh-CN" altLang="en-US" sz="5400" b="1" spc="600" smtClean="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教材</a:t>
            </a:r>
            <a:r>
              <a:rPr lang="zh-CN" altLang="en-US" sz="5400" b="1" spc="60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词句篇</a:t>
            </a:r>
            <a:endParaRPr lang="zh-CN" altLang="en-US" sz="5400" b="1" spc="600">
              <a:ln>
                <a:solidFill>
                  <a:schemeClr val="bg1"/>
                </a:solidFill>
              </a:ln>
              <a:solidFill>
                <a:srgbClr val="FFC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charset="-122"/>
              <a:ea typeface="黑体" panose="02010609060101010101" charset="-122"/>
              <a:cs typeface="字魂58号-创中黑" panose="000005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115478" y="786408"/>
            <a:ext cx="5256832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重点单词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7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田野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；场地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社区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；社团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机会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；可能性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选择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；挑选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&amp;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拥抱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搂抱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275856" y="1922517"/>
            <a:ext cx="71846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field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2859877" y="2353404"/>
            <a:ext cx="155042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community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127578" y="2932951"/>
            <a:ext cx="101502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chance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3011281" y="3437007"/>
            <a:ext cx="100700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 choice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315128" y="3867894"/>
            <a:ext cx="63991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hug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354252" y="790982"/>
            <a:ext cx="6624984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极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小的；微小的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很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坏的；讨厌的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严重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地；差；非常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冒烟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吸烟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烟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&amp;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哭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叫喊</a:t>
            </a:r>
            <a:endParaRPr lang="en-US" altLang="zh-CN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举起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抬高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电梯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；搭便车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&amp;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支持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578636" y="890642"/>
            <a:ext cx="65594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tiny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439185" y="1395859"/>
            <a:ext cx="85953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awful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434620" y="1877055"/>
            <a:ext cx="85953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badly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392697" y="2399114"/>
            <a:ext cx="95250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smoke</a:t>
            </a:r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2581050" y="2836019"/>
            <a:ext cx="57579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cry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2623785" y="3410922"/>
            <a:ext cx="53091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lift</a:t>
            </a:r>
            <a:endParaRPr lang="zh-CN" altLang="en-US" sz="2400"/>
          </a:p>
        </p:txBody>
      </p:sp>
      <p:sp>
        <p:nvSpPr>
          <p:cNvPr id="9" name="矩形 8" title=""/>
          <p:cNvSpPr/>
          <p:nvPr/>
        </p:nvSpPr>
        <p:spPr>
          <a:xfrm>
            <a:off x="2427755" y="3865830"/>
            <a:ext cx="112562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support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339752" y="904136"/>
            <a:ext cx="4608760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8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卡车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；货车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野餐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兔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；野兔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声音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；噪音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实验室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420120" y="1509013"/>
            <a:ext cx="84350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truck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3357604" y="1974190"/>
            <a:ext cx="90601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picnic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372831" y="2517125"/>
            <a:ext cx="93807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rabbit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3420120" y="3020020"/>
            <a:ext cx="79541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noise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106733" y="3452068"/>
            <a:ext cx="147027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laboratory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320320" y="1175826"/>
            <a:ext cx="4752776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外套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；外衣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领导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；领袖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目的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；目标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胜利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；成功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敌人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仇人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544704" y="1276647"/>
            <a:ext cx="68640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coat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3294635" y="1804098"/>
            <a:ext cx="93647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leader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309864" y="2276127"/>
            <a:ext cx="115608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purpose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3328680" y="2728807"/>
            <a:ext cx="103105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victory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440265" y="3291710"/>
            <a:ext cx="96853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enemy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991142" y="1163404"/>
            <a:ext cx="5256832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一段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时间；时期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圆圈  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圈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男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警察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出席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；参加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着陆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降落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143518" y="1192217"/>
            <a:ext cx="96853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period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3181774" y="1768281"/>
            <a:ext cx="836832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circle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871858" y="2199168"/>
            <a:ext cx="1423788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policeman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3157946" y="2775232"/>
            <a:ext cx="95410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attend</a:t>
            </a:r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3275766" y="3279288"/>
            <a:ext cx="71846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land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236524" y="1092508"/>
            <a:ext cx="6841008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表示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；表达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接待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；接受；收到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阻止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；阻挠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贵重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的；很有用的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；宝贵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困倦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的；瞌睡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388900" y="1121321"/>
            <a:ext cx="107087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express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388900" y="1686490"/>
            <a:ext cx="102438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receive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423150" y="2192809"/>
            <a:ext cx="110453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prevent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299003" y="2705497"/>
            <a:ext cx="120417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valuable</a:t>
            </a:r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2440868" y="3137545"/>
            <a:ext cx="92044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sleepy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763688" y="1263040"/>
            <a:ext cx="5904904" cy="212365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医疗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的；医学的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任何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粉红色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粉红色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&amp;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谁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870555" y="1363861"/>
            <a:ext cx="112562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medical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352784" y="1845592"/>
            <a:ext cx="216116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anybody/anyone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066120" y="2343363"/>
            <a:ext cx="73449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pink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988072" y="2876029"/>
            <a:ext cx="92044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whose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331750" y="911547"/>
            <a:ext cx="4608760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词汇拓展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7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society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社会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1797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社会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poem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诗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；韵文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17970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诗人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730764" y="2534032"/>
            <a:ext cx="85792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social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3808509" y="3435846"/>
            <a:ext cx="70243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poet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331640" y="987574"/>
            <a:ext cx="6624984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educate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教育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；教导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教育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教育的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；有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教育意义的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regret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&amp;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遗憾；懊悔 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后悔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的；失望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484016" y="1625580"/>
            <a:ext cx="1431802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education 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334936" y="2128624"/>
            <a:ext cx="1580882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educational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572028" y="3058899"/>
            <a:ext cx="135755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regretted 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630537" y="3536667"/>
            <a:ext cx="1240532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regretful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971352" y="866418"/>
            <a:ext cx="7633096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manage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完成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困难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事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；应付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困难局面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管理；负责 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；经营者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经营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；管理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enter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进来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；进去；开始从事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大门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口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；入口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；通道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195736" y="1469553"/>
            <a:ext cx="135325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managed 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247758" y="1938748"/>
            <a:ext cx="1316130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manager 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1987714" y="2445117"/>
            <a:ext cx="173797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management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2232860" y="3487519"/>
            <a:ext cx="123463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entrance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608242" y="1324754"/>
            <a:ext cx="5976912" cy="212365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safe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安全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的；无危险的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安全的；危险的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安全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842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安全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；安全性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017695" y="1935371"/>
            <a:ext cx="103906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unsafe 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3041661" y="2400290"/>
            <a:ext cx="94448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safely 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017695" y="2865735"/>
            <a:ext cx="88998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safety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812836" y="737260"/>
            <a:ext cx="5716220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课标短语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_______________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回嘴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；顶嘴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________________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避免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接近；远离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__________________________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自己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做决定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___________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挡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的路；妨碍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_______________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追逐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；追赶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_______________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同时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；一起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495455" y="1332954"/>
            <a:ext cx="222528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talk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back </a:t>
            </a: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(to. . . )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2453207" y="1765002"/>
            <a:ext cx="246067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keep. . . away from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440261" y="2343388"/>
            <a:ext cx="314457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make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one’s own </a:t>
            </a: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decision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495455" y="2808555"/>
            <a:ext cx="216116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get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in the way </a:t>
            </a: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of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046190" y="3350339"/>
            <a:ext cx="1274708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run after</a:t>
            </a:r>
            <a:endParaRPr lang="zh-CN" altLang="en-US" sz="2400"/>
          </a:p>
        </p:txBody>
      </p:sp>
      <p:sp>
        <p:nvSpPr>
          <p:cNvPr id="8" name="矩形 7" title=""/>
          <p:cNvSpPr/>
          <p:nvPr/>
        </p:nvSpPr>
        <p:spPr>
          <a:xfrm>
            <a:off x="2567590" y="3861037"/>
            <a:ext cx="215315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at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the same time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282602" y="809268"/>
            <a:ext cx="4680768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补充短语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think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回想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end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 as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身份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职业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告终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be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serious about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是认真的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keep. . . off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保持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关闭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belong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属于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point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指出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矩形 8" title=""/>
          <p:cNvSpPr>
            <a:spLocks noChangeArrowheads="1"/>
          </p:cNvSpPr>
          <p:nvPr/>
        </p:nvSpPr>
        <p:spPr bwMode="auto">
          <a:xfrm>
            <a:off x="731824" y="566956"/>
            <a:ext cx="7705104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一、根据句意填单词或用括号中所给单词的正确形式填空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组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175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(2023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永州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题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)Three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Chinese astronauts on board the Shenzhou-15 manned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spaceship returned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Earth 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(safe)on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June 4, 2023, completing their six-month space station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175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The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little girl didn’t stop 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(cry)until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 mother came to pick her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979712" y="2643758"/>
            <a:ext cx="87395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safely</a:t>
            </a:r>
            <a:endParaRPr lang="zh-CN" altLang="en-US"/>
          </a:p>
        </p:txBody>
      </p:sp>
      <p:sp>
        <p:nvSpPr>
          <p:cNvPr id="5" name="矩形 4" title=""/>
          <p:cNvSpPr/>
          <p:nvPr/>
        </p:nvSpPr>
        <p:spPr>
          <a:xfrm>
            <a:off x="4644008" y="3653031"/>
            <a:ext cx="95250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crying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矩形 8" title=""/>
          <p:cNvSpPr>
            <a:spLocks noChangeArrowheads="1"/>
          </p:cNvSpPr>
          <p:nvPr/>
        </p:nvSpPr>
        <p:spPr bwMode="auto">
          <a:xfrm>
            <a:off x="827336" y="933167"/>
            <a:ext cx="7705104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Jenny’s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grandfather is 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(bad)ill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hospital and she is very worried about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He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said he regretted 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(buy)that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 because his father had already bought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for him.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(2023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大连普兰店区一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模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)The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doctor asked him to make a 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(choose)—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medicine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 lose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weight.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4147697" y="1005880"/>
            <a:ext cx="85953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badly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938080" y="2019707"/>
            <a:ext cx="101662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buying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1717349" y="3565004"/>
            <a:ext cx="93647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choice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https://d.book118.com/755131321212011111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宋体</vt:lpstr>
      <vt:lpstr>方正大黑简体</vt:lpstr>
      <vt:lpstr>Times New Roman</vt:lpstr>
      <vt:lpstr>黑体</vt:lpstr>
      <vt:lpstr>微软雅黑</vt:lpstr>
      <vt:lpstr>字魂58号-创中黑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2024-09-17T09:35:44.540</cp:lastPrinted>
  <dcterms:created xsi:type="dcterms:W3CDTF">2024-09-17T01:35:44Z</dcterms:created>
  <dcterms:modified xsi:type="dcterms:W3CDTF">2024-09-17T01:35:45Z</dcterms:modified>
</cp:coreProperties>
</file>