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08CD77-07DF-4BF1-A348-7C0707589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106AC1-7AD4-45F0-8810-053D200B98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8D28A1-2817-4D15-80CB-B9DBF1CEC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22E6D5-B725-45EF-A8AC-84B4FB71B3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678887-17DD-4BB2-BE52-1A213DEA1D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5A1FEC-AE0C-4421-8FB1-1CBDADFE00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288774-63E3-4EFF-858E-0D6AEF586F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DE8DD7-DE3C-42F1-9202-60913C8603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98F92D-7D9B-426C-BB43-720F35733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E86E3-EE19-41E6-A9CD-D3009CCCD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443E3-BF50-430F-9A12-6D1B7E303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13213231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二月票房分析报告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二月票房总体情况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二月票房影片分析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二月票房地区分析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二月票房观众分析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二月票房市场竞争分析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二月票房趋势预测与建议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375" r="19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评估不同类型电影在二月的票房表现，揭示市场潜力和竞争态势。</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分析二月电影市场票房表现，为电影产业提供数据支持。</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探讨二月票房背后的市场趋势和观众喜好，为电影制作和发行提供参考。</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报告涵盖二月份全月的票房数据。</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时间范围</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报告关注全国范围内的电影票房情况。</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地域范围</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报告包含各种类型的电影，如动作、喜剧、爱情、科幻等。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电影类型</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报告将对票房数据进行深入挖掘和分析，包括票房总额、观影人次、场均人次、上座率等关键指标。</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数据分析</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二月票房总体情况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票房总额</a:t>
              </a:r>
            </a:p>
          </p:txBody>
        </p:sp>
      </p:grpSp>
      <p:sp>
        <p:nvSpPr>
          <p:cNvPr id="27" name="TextBox 27"/>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二月全国电影票房总额达到XX亿元，相比去年同期增长了XX%。</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29" name="TextBox 29"/>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其中，国产影片票房占比达到XX%，进口影片票房占比为XX%。</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1" name="TextBox 31"/>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票房总额的增长主要得益于多部优质影片的上映，以及观众的热情高涨。</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二月全国观影人次达到XX万人次，相比去年同期增长了XX%。</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观影人次的增长与电影市场的繁荣密切相关，优质影片的上映吸引了更多观众走进影院。</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此外，影院在提升服务质量、改善观影环境等方面也做出了积极努力，为观众提供了更好的观影体验。</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观影人次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票房排名</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二月票房排名前十的影片中，国产影片占据了X席，进口影片占据了X席。</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票房冠军为国产影片《XXXX》，累计票房达到XX亿元，刷新了多项票房纪录。</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排名前十的影片中，涵盖了喜剧、动作、科幻等多种类型，满足了不同观众的观影需求。</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二月票房影片分析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《流浪地球2》</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《满江红》</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《无名》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热门影片票房贡献</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作为科幻片的代表作，凭借其精彩的剧情和视觉效果，成为二月票房冠军，为当月票房贡献了近40%的份额。</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这部古装悬疑喜剧片以其独特的的故事情节和演员精湛的演技赢得了观众的喜爱，票房占比达到25%。</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作为一部文艺片，该片凭借其深入人心的故事和出色的表演，取得了不俗的票房成绩，占比15%。</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科幻片</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以《流浪地球2》为代表，科幻片在二月票房中占据重要地位，占比达到30%。</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喜剧片</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喜剧片在二月票房中表现不俗，以《满江红》等为代表，占比25%。</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文艺片</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虽然文艺片在票房上相对较弱，但《无名》等优质作品依然取得了一定市场份额，占比10%。</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影片类型分布</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影片口碑与票房关系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在二月上映的影片中，口碑良好的作品如《流浪地球2》、《满江红》等票房成绩也相对较好。</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口碑对票房的积极影响</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尽管口碑对票房有一定影响，但并非决定性因素。一些口碑一般或较差的影片如《交换人生》等也凭借营销策略取得了不错的票房成绩。这表明口碑虽然重要，但并非影响票房的唯一因素。</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口碑对票房的局限性</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二月票房地区分析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华东地区</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上海、江苏、浙江、安徽、福建、江西、山东的票房总额达到XX亿元，占全国票房的XX%。</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华中地区</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湖北、湖南、河南的票房总额达到XX亿元，占全国票房的XX%。</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西北地区</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陕西、甘肃、青海、宁夏、新疆的票房总额达到XX亿元，占全国票房的XX%。</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华北地区</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北京、天津、河北、山西、内蒙古的票房总额达到XX亿元，占全国票房的XX%。</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华南地区</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广东、广西、海南的票房总额达到XX亿元，占全国票房的XX%。</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西南地区</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四川、重庆、贵州、云南、西藏的票房总额达到XX亿元，占全国票房的XX%。</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各地区票房总额</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https://d.book118.com/755132132310011122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2024-09-26T10:10:29.849</cp:lastPrinted>
  <dcterms:created xsi:type="dcterms:W3CDTF">2024-09-26T02:10:29Z</dcterms:created>
  <dcterms:modified xsi:type="dcterms:W3CDTF">2024-09-26T02:10:31Z</dcterms:modified>
</cp:coreProperties>
</file>