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31E33-081F-46AA-9316-DBE970D7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FBEAA-883A-486A-8621-29C9C1E2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320C-9A6E-47D8-BCB5-E53ACB69C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30F06-CA98-4652-A4F9-B7AF9DA7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086940-C49C-4731-9A1B-3C37BAB5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02719-9293-4C75-BA13-58BC5934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1C10F-B0F6-414E-B9DF-FBCEF6F0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15EE8-0246-4BCA-85BB-1069748E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38309-FAB7-4D24-BA34-954BD90B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FA419-6324-448B-9379-CC536B91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7110C-7025-4EEF-8DB0-778FB6999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21" r:id="rId2"/>
    <p:sldLayoutId id="2147488622" r:id="rId3"/>
    <p:sldLayoutId id="2147488623" r:id="rId4"/>
    <p:sldLayoutId id="2147488624" r:id="rId5"/>
    <p:sldLayoutId id="2147488625" r:id="rId6"/>
    <p:sldLayoutId id="2147488626" r:id="rId7"/>
    <p:sldLayoutId id="2147488627" r:id="rId8"/>
    <p:sldLayoutId id="2147488628" r:id="rId9"/>
    <p:sldLayoutId id="2147488629" r:id="rId10"/>
    <p:sldLayoutId id="21474886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340402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通过体育教育培养学生的创新思维能力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体育教育与创新思维的关系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体育教育中创新思维培养的方法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体育教育中创新思维培养的实践案例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体育教师如何提升创新思维能力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学校如何营造创新思维培养的环境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体育教育与创新思维的关系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体育教育对创新思维的促进作用</a:t>
            </a:r>
            <a:endParaRPr lang="zh-CN" altLang="en-US"/>
          </a:p>
        </p:txBody>
      </p:sp>
      <p:sp>
        <p:nvSpPr>
          <p:cNvPr id="10489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体育教育可以激发学生的创造力和想象力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体育教育可以培养学生的竞争意识和抗压能力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体育教育可以培养学生的自我调节能力和自我管理能力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体育教育可以培养学生的团队合作能力和沟通能力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创新思维在体育教育中的体现</a:t>
            </a:r>
            <a:endParaRPr lang="zh-CN" altLang="en-US"/>
          </a:p>
        </p:txBody>
      </p:sp>
      <p:sp>
        <p:nvSpPr>
          <p:cNvPr id="1049016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8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体育教育可以培养学生的创新意识，激发他们的创造力。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4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6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体育教育可以通过各种体育活动，培养学生的创新思维和解决问题的能力。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2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4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6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体育教育可以培养学生的团队协作能力和领导力，这些都是创新思维的重要组成部分。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0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2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4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体育教育可以培养学生的竞争意识和抗压能力，这些都是创新思维的重要因素。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体育教育中创新思维培养的必要性</a:t>
            </a:r>
            <a:endParaRPr lang="zh-CN" altLang="en-US"/>
          </a:p>
        </p:txBody>
      </p:sp>
      <p:sp>
        <p:nvSpPr>
          <p:cNvPr id="1049088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体育教育是培养创新思维的重要途径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6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02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体育教育可以激发学生的创造力和想象力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体育教育可以培养学生的团队合作精神和领导能力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12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18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体育教育可以增强学生的自信心和抗压能力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体育教育中创新思维培养的方法</a:t>
            </a:r>
            <a:endParaRPr lang="zh-CN" altLang="en-US"/>
          </a:p>
        </p:txBody>
      </p:sp>
      <p:sp>
        <p:nvSpPr>
          <p:cNvPr id="104916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启发式教学</a:t>
            </a:r>
            <a:endParaRPr lang="zh-CN" altLang="en-US"/>
          </a:p>
        </p:txBody>
      </p:sp>
      <p:sp>
        <p:nvSpPr>
          <p:cNvPr id="10492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提问：通过提问引导学生思考，激发创新思维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讨论：组织学生进行小组讨论，分享想法，激发创新思维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实践：让学生通过实践操作，亲身体验，激发创新思维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评价：对学生的创新思维进行评价，鼓励创新，激发创新思维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情境式教学</a:t>
            </a:r>
            <a:endParaRPr lang="zh-CN" altLang="en-US"/>
          </a:p>
        </p:txBody>
      </p:sp>
      <p:sp>
        <p:nvSpPr>
          <p:cNvPr id="10492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创设情境：通过设置具体的情境，让学生在情境中思考问题、解决问题。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合作学习：让学生在合作中交流想法、分享观点，从而激发创新思维。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评价与反馈：对学生的创新思维进行评价和反馈，鼓励学生继续探索和创新。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角色扮演：让学生扮演不同的角色，体验不同角色的思维方式和问题解决方式。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探究式教学</a:t>
            </a:r>
            <a:endParaRPr lang="zh-CN" altLang="en-US"/>
          </a:p>
        </p:txBody>
      </p:sp>
      <p:sp>
        <p:nvSpPr>
          <p:cNvPr id="1049350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2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54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什么是探究式教学：让学生通过自主探究、合作学习等方式，主动发现问题、解决问题，从而培养创新思维能力。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5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58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0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2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探究式教学的特点：以学生为中心，注重学生的主动参与和实践操作，强调学生的创新精神和实践能力。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6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66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8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探究式教学的实施：教师需要设计合适的探究任务，引导学生进行探究活动，并提供必要的支持和指导。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7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74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6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8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探究式教学的效果：有助于提高学生的创新思维能力、解决问题的能力以及团队合作能力。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合作式教学</a:t>
            </a:r>
            <a:endParaRPr lang="zh-CN" altLang="en-US"/>
          </a:p>
        </p:txBody>
      </p:sp>
      <p:sp>
        <p:nvSpPr>
          <p:cNvPr id="10494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效果：培养学生的创新意识和团队精神，提高学生的综合素质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实施方法：分组讨论、合作实验、共同完成项目等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优点：提高学生的团队协作能力，促进创新思维的培养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概念：学生之间相互合作，共同解决问题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体育教育中创新思维培养的实践案例</a:t>
            </a:r>
            <a:endParaRPr lang="zh-CN" altLang="en-US"/>
          </a:p>
        </p:txBody>
      </p:sp>
      <p:sp>
        <p:nvSpPr>
          <p:cNvPr id="10494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篮球教学中创新思维的培养</a:t>
            </a:r>
            <a:endParaRPr lang="zh-CN" altLang="en-US"/>
          </a:p>
        </p:txBody>
      </p:sp>
      <p:sp>
        <p:nvSpPr>
          <p:cNvPr id="10495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创新教学模式：采用游戏化教学，激发学生兴趣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创新教学内容：引入新技能、新战术，提高学生创新能力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创新教学评价：采用多元化评价方式，鼓励学生创新思维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创新教学方法：运用多媒体教学，提高教学效果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https://d.book118.com/755134040242011100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+中文正文</vt:lpstr>
      <vt:lpstr>Office Theme</vt:lpstr>
      <vt:lpstr>通过体育教育培养学生的创新思维能力</vt:lpstr>
      <vt:lpstr>目录</vt:lpstr>
      <vt:lpstr>体育教育与创新思维的关系</vt:lpstr>
      <vt:lpstr>体育教育对创新思维的促进作用</vt:lpstr>
      <vt:lpstr>创新思维在体育教育中的体现</vt:lpstr>
      <vt:lpstr>体育教育中创新思维培养的必要性</vt:lpstr>
      <vt:lpstr>体育教育中创新思维培养的方法</vt:lpstr>
      <vt:lpstr>启发式教学</vt:lpstr>
      <vt:lpstr>情境式教学</vt:lpstr>
      <vt:lpstr>探究式教学</vt:lpstr>
      <vt:lpstr>合作式教学</vt:lpstr>
      <vt:lpstr>体育教育中创新思维培养的实践案例</vt:lpstr>
      <vt:lpstr>篮球教学中创新思维的培养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2024-09-08T16:49:46.689</cp:lastPrinted>
  <dcterms:created xsi:type="dcterms:W3CDTF">2024-09-08T08:49:46Z</dcterms:created>
  <dcterms:modified xsi:type="dcterms:W3CDTF">2024-09-08T08:49:49Z</dcterms:modified>
</cp:coreProperties>
</file>