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163EC9-E360-4BFE-9A68-FAD9AE422F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6C54A1A-060B-42E5-8C18-618B0816B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53FC08-8534-49C3-8242-FA469F9535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D2EFED-4BB2-4049-9980-B78FDF1CD7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F839A0E-9344-43E5-9E80-1AEC82A6C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4A5BAF-7712-4B0B-B6E7-B9D2A72BCA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DA8C2E9-5416-48FA-8AF3-0FB76BE0FB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B6D6EA-104C-47F0-9270-8529745B5EA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36CA099-C212-49DC-BBF6-6CFA83235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5C60E1-405B-4E48-8C9A-2CFD93E31F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7B543-2DFC-4A26-AB9C-517B6971A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2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5513412113301112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宠物小店创业计划书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项目概述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营销策略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运营管理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风险评估与应对措施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投资计划与回报分析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项目概述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项目背景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宠物经济的快速发展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随着社会经济的发展和人们生活水平的提高，宠物已经成为越来越多家庭的重要成员，宠物经济也因此获得了快速发展。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宠物服务市场潜力巨大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随着宠物数量的增加，宠物服务市场也在不断扩大，包括宠物美容、宠物医疗、宠物食品等多个领域，具有巨大的市场潜力。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开设一家具有特色的宠物小店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通过提供专业的宠物服务和优质的宠物产品，打造一家受消费者欢迎的宠物小店。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实现盈利并扩大市场份额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在竞争激烈的市场中获得一定的市场份额，实现盈利并不断扩大规模。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树立品牌形象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通过优质的服务和产品，树立良好的品牌形象，成为消费者信赖的品牌。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项目目标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目标客户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以年轻人为主要消费群体，特别是养宠人士和对宠物服务有需求的消费者。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产品与服务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提供专业的宠物美容、宠物食品、宠物用品等多元化服务，以及各类宠物相关的咨询服务。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以中高端市场为主要定位，提供高品质的产品和服务，满足消费者对宠物服务的高要求。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项目定位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市场分析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宠物主是宠物小店的主要客户群体，他们需要购买宠物食品、用品和玩具等。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宠物主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宠物爱好者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社区居民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宠物爱好者也是潜在客户，他们可能对宠物服装、配饰和美容等服务感兴趣。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社区居民可能因为便利性选择在附近宠物小店购物，特别是老年人和忙碌的上班族。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目标市场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宠物消费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随着宠物市场的成熟，宠物主对宠物的投入不断增加，消费额逐年攀升。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潜在客户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除了现有宠物主外，还有大量潜在客户，如年轻人、老年人、新婚夫妇等，他们可能在未来成为宠物小店的客户。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宠物数量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近年来，随着人们生活水平的提高和家庭观念的转变，越来越多的人选择养宠物，宠物数量逐年增长。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市场规模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在宠物小店集中的区域，同行之间的竞争尤为激烈，他们通过价格战、促销活动和服务质量等手段争夺市场份额。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7000" r="170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同行竞争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随着电商的兴起，越来越多的宠物主选择在线上购买宠物商品，这对实体宠物小店构成一定的竞争压力。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线上商店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458" r="12458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知名品牌连锁宠物店凭借品牌优势、规模效应和供应链管理能力，对个体宠物小店构成较大威胁。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品牌连锁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市场竞争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专业化发展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未来宠物小店需要更加专业化，提供专业的宠物护理、医疗咨询等服务，以提升客户满意度。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社区化经营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通过与社区居民建立紧密联系，开展社区活动、提供便捷服务等手段吸引客户，提高客户粘性。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个性化服务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随着消费者需求的多样化，宠物小店需要提供个性化的服务，如定制宠物食品、特色美容服务等，以满足客户的特殊需求。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市场趋势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产品与服务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7485" r="7485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5197" r="1519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EFFB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提供各种品牌和口味的狗粮和猫粮，满足不同宠物需求。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狗粮与猫粮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设计各种有趣的宠物玩具，满足宠物玩耍和娱乐的需求。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宠物玩具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提供洗发水、沐浴露、梳子、指甲剪等护理用品，确保宠物健康和整洁。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宠物护理用品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提供各种时尚的宠物服饰和配饰，满足宠物主人的个性化需求。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宠物服饰与配饰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产品种类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宠物美容服务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宠物寄养服务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宠物训练服务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宠物咨询服务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服务内容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l="16589" r="16589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6589" r="16589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l="16840" r="16840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16589" r="16589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提供专业的宠物美容服务，包括洗澡、剪指甲、造型设计等。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为外出旅游或无暇照顾宠物的客户提供寄养服务，确保宠物得到细心照料。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提供专业的宠物训练服务，包括基本训练、行为纠正等。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提供专业的宠物咨询服务，解答客户关于宠物养护的疑问。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拥有一支经验丰富的专业团队，能够提供专业、贴心的服务。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专业团队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个性化服务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良好的口碑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在业界拥有良好的口碑和信誉，赢得了客户的信任和支持。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所有产品和服务均选用优质品牌和材料，确保品质可靠。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根据客户需求提供个性化的产品和服务，满足不同客户的需求。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产品与服务优势</a:t>
              </a:r>
            </a:p>
          </p:txBody>
        </p:sp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营销策略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品牌形象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设计独特的品牌标志和视觉识别系统，包括店铺装修风格、员工制服等，以突出品牌特色。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目标客户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明确目标客户群体，如年轻宠物爱好者、中老年宠物主人等，根据不同群体需求制定相应的产品和服务。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品牌名称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选择一个简单易记、与宠物相关的品牌名称，如“宠爱之家”、“萌宠乐园”等。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品牌定位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利用社交媒体平台（如微信、微博、抖音等）进行宣传推广，建立官方网站或网店，开展在线销售和预约服务。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线上渠道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在社区、商业街等繁华地段开设实体店铺，提供现场体验和销售服务，同时与当地宠物美容店、宠物医院等合作，拓展业务范围。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线下渠道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营销渠道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https://d.book118.com/755134121133011123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121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3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2024-09-27T06:14:07.508</cp:lastPrinted>
  <dcterms:created xsi:type="dcterms:W3CDTF">2024-09-26T22:14:07Z</dcterms:created>
  <dcterms:modified xsi:type="dcterms:W3CDTF">2024-09-26T22:14:09Z</dcterms:modified>
</cp:coreProperties>
</file>