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0B9EE-9738-4131-A316-BAEE5BF4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B2490-0A4F-403B-865E-5EFC9E49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2D7FF-779B-4046-B61E-D3D2F2756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289B1-BE85-4948-9E5A-FFBA73C45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E764F7-C257-4E8A-8F4B-16DF13833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0B3E21-B9F6-4891-8F3A-3D9F000C9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72ACDA-9708-46F5-81EE-4DEC166AA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A2C84-2C5F-4E44-9614-2E38A794F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6FDF2-B292-4B32-97C9-2F1826A4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FC130-8DB6-4012-A8E1-36ED12D81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952A5-459B-4814-9E9B-695E67538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41211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差异教学的研究与实践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差异教学理论基础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差异教学实践探索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差异教学策略与方法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差异教学实践案例分析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差异教学效果评估与反思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差异教学的重要性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随着教育改革的深入，差异教学作为一种关注学生个体差异、促进学生全面发展的教学理念，受到越来越多教育工作者的关注。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差异教学的现实意义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差异教学能够针对不同学生的特点和需求，提供个性化的教学方案，从而提高教学效果，促进学生全面发展。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本研究旨在探讨差异教学的理念、策略和方法，分析其在教育实践中的应用效果，为教育工作者提供有益的参考和借鉴。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如何针对不同学生的特点和需求，制定个性化的教学方案？差异教学在实践中存在哪些问题？如何解决这些问题，提高差异教学的效果？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差异教学理论基础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认为人类的智能是多元化的，包括语言智能、数学逻辑智能、空间智能、身体运动智能、音乐智能、人际智能、自我认知智能和自然认知智能等。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智能的多元性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强调每种智能都有其独特的价值和重要性，没有优劣之分。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智能的平等性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认为每个人的智能都可以通过适当的教育和训练得到发展和提升。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智能的发展性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417" r="6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情感学习风格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与学生的学习态度和动机有关，如兴趣、价值观和目标导向等。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感知学习风格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包括视觉型、听觉型和动觉型，不同学生对信息的感知和接收方式存在差异。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认知学习风格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涉及学生对信息的组织和处理方式，如场依存型和场独立型、冲动型和沉思型等。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学习风格理论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学生个体差异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承认每个学生都是独特的个体，具有不同的学习需求、兴趣、能力和潜力。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定制化教学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主张根据学生的个体差异提供定制化的教学方案，以满足学生的不同学习需求。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教育公平性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强调教育应关注每个学生的成长和发展，确保每个学生都能获得优质的教育资源和机会。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个性化教育理论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差异教学实践探索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及时评估学生达成教学目标的情况，对未达标的学生提供额外支持和辅导。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针对学生不同学习需求和能力水平，设定层次化、具体化的教学目标。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根据学生的认知风格和学习兴趣，调整教学目标的表述方式和重点。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提供丰富多样的教学内容，包括文本、图像、音频、视频等多种形式。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采用灵活多变的教学方法，如讲授、讨论、案例分析、角色扮演等。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鼓励学生通过自主学习、合作学习等方式，积极参与教学过程。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个性化评价与反馈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设计个性化的评价策略，关注学生的学习过程、表现和成果。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及时给予学生具体、有针对性的反馈，帮助学生了解自己的学习状况。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根据学生的反馈和需求，调整教学计划和教学方法，提高教学效果。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https://d.book118.com/755141211014011102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2024-09-10T20:13:58.904</cp:lastPrinted>
  <dcterms:created xsi:type="dcterms:W3CDTF">2024-09-10T12:13:58Z</dcterms:created>
  <dcterms:modified xsi:type="dcterms:W3CDTF">2024-09-10T12:14:01Z</dcterms:modified>
</cp:coreProperties>
</file>