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DD06B0-7B5E-4314-B9FE-6D60E23D1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A678F-5051-4001-AE14-72392EE625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E948CA-D368-4022-95CD-2303A2F46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7328C3-8035-45FE-8FDF-FF124171C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FC62F1-88C2-4D4E-8326-4FF396B69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AAE71DA-ECCA-4968-AACF-084A6E0031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7D7CB7-B191-4044-815F-BF1623C40F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576FEC-2F6D-4C41-8F84-63A9902CB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4A41E7-1CC8-4E7D-810F-749C01C490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F34F3E-6092-4276-97F2-A432D5431A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FD079D-3769-4885-964C-CD81DE095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200231342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4037" y="4535260"/>
            <a:ext cx="1743359" cy="434059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221696" y="4542712"/>
            <a:ext cx="2000309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教育转化工作报告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工作进展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工作总结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698" b="669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096" b="60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提高学生的学习成绩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通过改进教学方法和优化课程设置，帮助学生掌握知识和技能，提高学业水平。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培养学生的综合素质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注重学生的全面发展，加强德育、体育、美育等方面的教育，提高学生的综合素质。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促进教育公平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关注弱势群体，提供平等的教育机会和资源，缩小教育差距。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根据学校和学生实际情况，制定科学合理的教学计划和课程设置，确保教学质量。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制定教学计划和课程设置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优化教学方法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开展课外活动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加强德育工作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采用多种教学方法，如启发式教学、探究式教学等，激发学生的学习兴趣和主动性。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组织丰富多彩的课外活动，如学科竞赛、社会实践等，拓展学生的视野和知识面。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注重学生的思想道德教育，培养学生的良好品德和社会责任感。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加强教师培训和考核，提高教师的教学水平和教育理念。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提高教师素质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推进课程改革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加强教学管理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625" r="12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根据教育发展趋势和学校实际情况，不断优化课程设置和教材内容。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建立健全教学管理制度，规范教师的教学行为和教育服务。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工作重点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工作进展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明确转化的目标群体，包括学生、教师、家长等，根据其需求和特点制定相应的转化策略。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确定目标群体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根据目标群体的特点和需求，设计具体的转化方案，包括课程设置、教学方法、教学资源等方面的优化。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设计转化方案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按照转化方案，开展具体的教育转化工作，包括课程开发、教师培训、家长沟通等。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实施转化工作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对转化的效果进行评估，收集反馈意见，及时调整和改进转化方案。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评估转化效果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转化流程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提高学生学习兴趣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提升教学质量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增强家长参与度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促进教师专业成长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转化效果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通过教育转化，激发学生的学习热情和兴趣，提高学生的学习积极性和主动性。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通过改进教学方法和教学资源，提升教学质量和效果，帮助学生更好地掌握知识和技能。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加强与家长的沟通和合作，提高家长的参与度和满意度，形成家校共育的良好局面。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通过培训和交流，提升教师的专业素养和教学能力，推动教师队伍的整体发展。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在教育转化过程中，可能会面临教学资源、资金等方面的不足，影响转化的效果和可持续性。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资源不足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部分教师、家长和学生可能受传统观念影响，对教育转化的接受程度有限，需要加强宣传和引导。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传统观念影响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目前的教育评估体系可能不完全适应教育转化的需求，需要进一步完善评估标准和指标体系。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评估体系不完善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转化问题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7911" y="2825018"/>
            <a:ext cx="5302736" cy="36711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/>
                </a:solidFill>
                <a:latin typeface="Microsoft Yahei"/>
                <a:ea typeface="Microsoft Yahei"/>
                <a:cs typeface="Microsoft Yahei"/>
              </a:rPr>
              <a:t>工作成果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https://d.book118.com/755200231342011123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2024-09-27T23:56:40.206</cp:lastPrinted>
  <dcterms:created xsi:type="dcterms:W3CDTF">2024-09-27T15:56:40Z</dcterms:created>
  <dcterms:modified xsi:type="dcterms:W3CDTF">2024-09-27T15:56:42Z</dcterms:modified>
</cp:coreProperties>
</file>