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367D7-C2AC-4609-B999-C19A7398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6434C-A267-4462-B843-F8E42E1C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F2740-E268-4B91-ADE6-5252BC0D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93405-B045-4FD9-B982-2394D7E2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4B97D-9BBE-4BEC-AEA6-492125D7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C84E3-68CE-4640-B47D-6445291D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1305D-AE3B-4D57-A09D-70B28134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87A61-1F8B-4A10-88C2-953AC0A0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EE2D6-7E0F-4A73-9341-DD42E0F2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AD3AF-D132-484D-861B-A6892548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EECD-AD73-4E61-9AF9-BBB5D952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003223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手术中的解剖与分离基础理论与实践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手术中的解剖基础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手术中的分离基础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手术中的解剖与分离实践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手术中的解剖与分离理论在临床中的应用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手术中的解剖与分离技术的未来发展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人体解剖学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了解人体的骨骼、肌肉、器官等基本结构，以及各部位的功能和相互关系。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局部解剖学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研究人体各局部区域的解剖结构，包括皮肤、肌肉、血管、神经等。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手术解剖学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针对手术操作的特点，研究手术中需要特别关注的解剖结构和层次。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解剖学基础知识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层次分离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根据手术需要，按照一定的层次逐层分离组织，以暴露手术区域。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锐性分离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使用锐性器械如刀片、剪刀等，精细地分离组织，减少对周围组织的损伤。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钝性分离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使用钝性器械如剥离子、刮匙等，逐渐分开组织，常用于分离坚韧或粘连的组织。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手术中的解剖技巧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熟悉解剖结构能够使手术操作更加迅速和准确，缩短手术时间。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58" b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正确的解剖分离能够减少对周围组织的损伤，降低术后并发症的风险。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清晰的手术视野和准确的解剖定位能够提高手术效果，减少术后复发和并发症。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手术中解剖的重要性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手术中的分离基础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锐性分离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使用手术刀、剪刀等锐利器械，通过切割、划开组织进行分离。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钝性分离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使用钝性器械如剥离器、刮匙等，通过挤压、推移组织进行分离。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结扎分离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使用丝线、止血带等对血管进行结扎，阻断血流，使组织缺血坏死后分离。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剥离分离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通过剥离器或手指对粘连、包块等组织进行剥离。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分离技术介绍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用于锐性分离，切割组织。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剪刀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用于锐性分离，剪开组织。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剥离器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用于钝性分离，刮除、推移组织。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用于结扎分离，阻断血流。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分离器械的使用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保护重要组织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在分离过程中要特别注意保护重要的神经、血管等组织，避免损伤。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遵循无菌原则，避免感染。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控制出血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及时止血，保持手术野清晰，防止失血过多。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动作轻柔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操作要轻柔，避免过度损伤组织。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分离过程中的注意事项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手术中的解剖与分离实践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https://d.book118.com/755200322334011044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2024-09-07T12:57:41.461</cp:lastPrinted>
  <dcterms:created xsi:type="dcterms:W3CDTF">2024-09-07T04:57:41Z</dcterms:created>
  <dcterms:modified xsi:type="dcterms:W3CDTF">2024-09-07T04:57:43Z</dcterms:modified>
</cp:coreProperties>
</file>