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94D296-B91B-4EA3-9144-03FA44CF18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1FC394-FF8A-4FA7-9E37-A9558FAEBB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0A66A2-039B-484E-9FC6-57C5BE2069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DF65C4-EB0C-4478-8533-BE4D283D83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1DB123-0557-4FF6-BC3B-44476812B4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79326A-B1FB-492F-9A12-1F94076231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EF76F2-4D7D-466C-9272-413151071E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040460-DC69-43FA-9592-59FD165CE2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3678CB-2F36-4516-9AD4-39B148AB78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974CC8-4541-4590-98D8-79783DFC93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E5A8B4-1252-41AC-933B-82C0A744FA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520300431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高性能计算系统可靠性分析</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引言：高性能计算系统的重要性
 可靠性定义：系统可靠性的基本概念
 可靠性模型：常用的可靠性模型介绍
 故障模式：系统故障模式及其影响分析
 可靠性评估：系统可靠性评估方法
 可靠性设计：提高系统可靠性的设计方法
 可靠性测试：系统可靠性测试与实验
 结论：总结与展望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引言：高性能计算系统的重要性</a:t>
            </a:r>
          </a:p>
        </p:txBody>
      </p:sp>
      <p:sp>
        <p:nvSpPr>
          <p:cNvPr id="3" name="Subtitle 2"/>
          <p:cNvSpPr>
            <a:spLocks noGrp="1"/>
          </p:cNvSpPr>
          <p:nvPr>
            <p:ph type="subTitle" idx="1"/>
          </p:nvPr>
        </p:nvSpPr>
        <p:spPr/>
        <p:txBody>
          <a:bodyPr/>
          <a:lstStyle/>
          <a:p>
            <a:r>
              <a:t>高性能计算系统可靠性分析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引言：高性能计算系统的重要性</a:t>
            </a:r>
          </a:p>
        </p:txBody>
      </p:sp>
      <p:sp>
        <p:nvSpPr>
          <p:cNvPr id="3" name="Text Placeholder 2"/>
          <p:cNvSpPr>
            <a:spLocks noGrp="1"/>
          </p:cNvSpPr>
          <p:nvPr>
            <p:ph type="body" idx="1"/>
          </p:nvPr>
        </p:nvSpPr>
        <p:spPr/>
        <p:txBody>
          <a:bodyPr/>
          <a:lstStyle/>
          <a:p>
            <a:r>
              <a:t>高性能计算系统的应用领域</a:t>
            </a:r>
          </a:p>
        </p:txBody>
      </p:sp>
      <p:sp>
        <p:nvSpPr>
          <p:cNvPr id="4" name="Content Placeholder 3"/>
          <p:cNvSpPr>
            <a:spLocks noGrp="1"/>
          </p:cNvSpPr>
          <p:nvPr>
            <p:ph sz="half" idx="2"/>
          </p:nvPr>
        </p:nvSpPr>
        <p:spPr/>
        <p:txBody>
          <a:bodyPr/>
          <a:lstStyle/>
          <a:p>
            <a:r>
              <a:t>1.高性能计算系统在科学、工程、医学等领域有广泛应用，如气候模拟、基因测序、物理模拟等。</a:t>
            </a:r>
          </a:p>
          <a:p>
            <a:r>
              <a:t>2.高性能计算系统的发展和应用，对于推动科技进步和解决重大社会问题具有重要意义。</a:t>
            </a:r>
          </a:p>
          <a:p>
            <a:r>
              <a:t>3.随着技术的不断进步，高性能计算系统的应用领域还将不断扩大。</a:t>
            </a:r>
          </a:p>
          <a:p/>
        </p:txBody>
      </p:sp>
      <p:sp>
        <p:nvSpPr>
          <p:cNvPr id="5" name="Text Placeholder 4"/>
          <p:cNvSpPr>
            <a:spLocks noGrp="1"/>
          </p:cNvSpPr>
          <p:nvPr>
            <p:ph type="body" idx="3"/>
          </p:nvPr>
        </p:nvSpPr>
        <p:spPr/>
        <p:txBody>
          <a:bodyPr/>
          <a:lstStyle/>
          <a:p>
            <a:r>
              <a:t>高性能计算系统的可靠性挑战</a:t>
            </a:r>
          </a:p>
        </p:txBody>
      </p:sp>
      <p:sp>
        <p:nvSpPr>
          <p:cNvPr id="6" name="Content Placeholder 5"/>
          <p:cNvSpPr>
            <a:spLocks noGrp="1"/>
          </p:cNvSpPr>
          <p:nvPr>
            <p:ph sz="half" idx="4"/>
          </p:nvPr>
        </p:nvSpPr>
        <p:spPr/>
        <p:txBody>
          <a:bodyPr/>
          <a:lstStyle/>
          <a:p>
            <a:r>
              <a:t>1.高性能计算系统由于其复杂的结构和高速的运行，面临着一系列的可靠性挑战。</a:t>
            </a:r>
          </a:p>
          <a:p>
            <a:r>
              <a:t>2.系统故障可能导致计算中断，数据丢失，严重影响科研进度和成果。</a:t>
            </a:r>
          </a:p>
          <a:p>
            <a:r>
              <a:t>3.提高高性能计算系统的可靠性，是保证其稳定运行和高效服务的关键。</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引言：高性能计算系统的重要性</a:t>
            </a:r>
          </a:p>
        </p:txBody>
      </p:sp>
      <p:sp>
        <p:nvSpPr>
          <p:cNvPr id="3" name="Text Placeholder 2"/>
          <p:cNvSpPr>
            <a:spLocks noGrp="1"/>
          </p:cNvSpPr>
          <p:nvPr>
            <p:ph type="body" idx="1"/>
          </p:nvPr>
        </p:nvSpPr>
        <p:spPr/>
        <p:txBody>
          <a:bodyPr/>
          <a:lstStyle/>
          <a:p>
            <a:r>
              <a:t>高性能计算系统的可靠性研究现状</a:t>
            </a:r>
          </a:p>
        </p:txBody>
      </p:sp>
      <p:sp>
        <p:nvSpPr>
          <p:cNvPr id="4" name="Content Placeholder 3"/>
          <p:cNvSpPr>
            <a:spLocks noGrp="1"/>
          </p:cNvSpPr>
          <p:nvPr>
            <p:ph sz="half" idx="2"/>
          </p:nvPr>
        </p:nvSpPr>
        <p:spPr/>
        <p:txBody>
          <a:bodyPr/>
          <a:lstStyle/>
          <a:p>
            <a:r>
              <a:t>1.当前，针对高性能计算系统的可靠性研究已取得一定进展，提出了一系列有效的可靠性模型和解决方案。</a:t>
            </a:r>
          </a:p>
          <a:p>
            <a:r>
              <a:t>2.然而，随着系统规模和复杂度的不断提高，可靠性问题仍然严峻，需要更深入的研究和解决。</a:t>
            </a:r>
          </a:p>
          <a:p>
            <a:r>
              <a:t>3.结合新的技术和理论，探索高性能计算系统可靠性的新方法和新路径，是当前研究的重要方向。</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可靠性定义：系统可靠性的基本概念</a:t>
            </a:r>
          </a:p>
        </p:txBody>
      </p:sp>
      <p:sp>
        <p:nvSpPr>
          <p:cNvPr id="3" name="Subtitle 2"/>
          <p:cNvSpPr>
            <a:spLocks noGrp="1"/>
          </p:cNvSpPr>
          <p:nvPr>
            <p:ph type="subTitle" idx="1"/>
          </p:nvPr>
        </p:nvSpPr>
        <p:spPr/>
        <p:txBody>
          <a:bodyPr/>
          <a:lstStyle/>
          <a:p>
            <a:r>
              <a:t>高性能计算系统可靠性分析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可靠性定义：系统可靠性的基本概念</a:t>
            </a:r>
          </a:p>
        </p:txBody>
      </p:sp>
      <p:sp>
        <p:nvSpPr>
          <p:cNvPr id="3" name="Text Placeholder 2"/>
          <p:cNvSpPr>
            <a:spLocks noGrp="1"/>
          </p:cNvSpPr>
          <p:nvPr>
            <p:ph type="body" idx="1"/>
          </p:nvPr>
        </p:nvSpPr>
        <p:spPr/>
        <p:txBody>
          <a:bodyPr/>
          <a:lstStyle/>
          <a:p>
            <a:r>
              <a:t>系统可靠性的定义</a:t>
            </a:r>
          </a:p>
        </p:txBody>
      </p:sp>
      <p:sp>
        <p:nvSpPr>
          <p:cNvPr id="4" name="Content Placeholder 3"/>
          <p:cNvSpPr>
            <a:spLocks noGrp="1"/>
          </p:cNvSpPr>
          <p:nvPr>
            <p:ph sz="half" idx="2"/>
          </p:nvPr>
        </p:nvSpPr>
        <p:spPr/>
        <p:txBody>
          <a:bodyPr/>
          <a:lstStyle/>
          <a:p>
            <a:r>
              <a:t>1.系统可靠性是指系统在规定的条件下和规定的时间内，能够有效地完成规定的功能的能力。这是一个衡量系统稳定性和性能的重要指标。</a:t>
            </a:r>
          </a:p>
          <a:p>
            <a:r>
              <a:t>2.高性能计算系统的可靠性尤其重要，因为这些系统通常用于处理大规模、复杂的数据和计算任务，任何故障都可能导致严重的后果。</a:t>
            </a:r>
          </a:p>
          <a:p>
            <a:r>
              <a:t>3.系统可靠性的评估需要考虑多个因素，包括硬件、软件、网络等各个方面的稳定性和可靠性。</a:t>
            </a:r>
          </a:p>
          <a:p/>
        </p:txBody>
      </p:sp>
      <p:sp>
        <p:nvSpPr>
          <p:cNvPr id="5" name="Text Placeholder 4"/>
          <p:cNvSpPr>
            <a:spLocks noGrp="1"/>
          </p:cNvSpPr>
          <p:nvPr>
            <p:ph type="body" idx="3"/>
          </p:nvPr>
        </p:nvSpPr>
        <p:spPr/>
        <p:txBody>
          <a:bodyPr/>
          <a:lstStyle/>
          <a:p>
            <a:r>
              <a:t>系统可靠性的重要性</a:t>
            </a:r>
          </a:p>
        </p:txBody>
      </p:sp>
      <p:sp>
        <p:nvSpPr>
          <p:cNvPr id="6" name="Content Placeholder 5"/>
          <p:cNvSpPr>
            <a:spLocks noGrp="1"/>
          </p:cNvSpPr>
          <p:nvPr>
            <p:ph sz="half" idx="4"/>
          </p:nvPr>
        </p:nvSpPr>
        <p:spPr/>
        <p:txBody>
          <a:bodyPr/>
          <a:lstStyle/>
          <a:p>
            <a:r>
              <a:t>1.高性能计算系统的可靠性对于保证计算结果的准确性和可信度至关重要。如果系统不可靠，那么计算结果可能出错，导致决策失误或者资源浪费。</a:t>
            </a:r>
          </a:p>
          <a:p>
            <a:r>
              <a:t>2.可靠性高的系统能够更好地满足用户的需求，提升用户体验，同时也能够增强系统的信誉和竞争力。</a:t>
            </a:r>
          </a:p>
          <a:p>
            <a:r>
              <a:t>3.随着技术的不断发展，高性能计算系统的复杂性不断增加，可靠性问题也变得更加突出和重要。</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可靠性定义：系统可靠性的基本概念</a:t>
            </a:r>
          </a:p>
        </p:txBody>
      </p:sp>
      <p:sp>
        <p:nvSpPr>
          <p:cNvPr id="3" name="Text Placeholder 2"/>
          <p:cNvSpPr>
            <a:spLocks noGrp="1"/>
          </p:cNvSpPr>
          <p:nvPr>
            <p:ph type="body" idx="1"/>
          </p:nvPr>
        </p:nvSpPr>
        <p:spPr/>
        <p:txBody>
          <a:bodyPr/>
          <a:lstStyle/>
          <a:p>
            <a:r>
              <a:t>系统可靠性的影响因素</a:t>
            </a:r>
          </a:p>
        </p:txBody>
      </p:sp>
      <p:sp>
        <p:nvSpPr>
          <p:cNvPr id="4" name="Content Placeholder 3"/>
          <p:cNvSpPr>
            <a:spLocks noGrp="1"/>
          </p:cNvSpPr>
          <p:nvPr>
            <p:ph sz="half" idx="2"/>
          </p:nvPr>
        </p:nvSpPr>
        <p:spPr/>
        <p:txBody>
          <a:bodyPr/>
          <a:lstStyle/>
          <a:p>
            <a:r>
              <a:t>1.硬件设备的稳定性和可靠性是影响系统可靠性的重要因素，包括服务器、存储设备、网络设备等。</a:t>
            </a:r>
          </a:p>
          <a:p>
            <a:r>
              <a:t>2.软件系统的稳定性和可靠性也对系统可靠性产生重要影响，包括操作系统、应用程序、数据库等。</a:t>
            </a:r>
          </a:p>
          <a:p>
            <a:r>
              <a:t>3.网络连接的稳定性和可靠性也是影响系统可靠性的关键因素，因为高性能计算系统通常需要处理大量的数据和任务，需要稳定的网络连接来支持。</a:t>
            </a:r>
          </a:p>
          <a:p/>
        </p:txBody>
      </p:sp>
      <p:sp>
        <p:nvSpPr>
          <p:cNvPr id="5" name="Text Placeholder 4"/>
          <p:cNvSpPr>
            <a:spLocks noGrp="1"/>
          </p:cNvSpPr>
          <p:nvPr>
            <p:ph type="body" idx="3"/>
          </p:nvPr>
        </p:nvSpPr>
        <p:spPr/>
        <p:txBody>
          <a:bodyPr/>
          <a:lstStyle/>
          <a:p>
            <a:r>
              <a:t>提高系统可靠性的方法</a:t>
            </a:r>
          </a:p>
        </p:txBody>
      </p:sp>
      <p:sp>
        <p:nvSpPr>
          <p:cNvPr id="6" name="Content Placeholder 5"/>
          <p:cNvSpPr>
            <a:spLocks noGrp="1"/>
          </p:cNvSpPr>
          <p:nvPr>
            <p:ph sz="half" idx="4"/>
          </p:nvPr>
        </p:nvSpPr>
        <p:spPr/>
        <p:txBody>
          <a:bodyPr/>
          <a:lstStyle/>
          <a:p>
            <a:r>
              <a:t>1.采用高可靠性的硬件设备，如服务器、存储设备、网络设备等，确保系统的稳定性和可靠性。</a:t>
            </a:r>
          </a:p>
          <a:p>
            <a:r>
              <a:t>2.加强软件系统的维护和更新，及时修复漏洞和bug，提高软件系统的稳定性和可靠性。</a:t>
            </a:r>
          </a:p>
          <a:p>
            <a:r>
              <a:t>3.建立完善的备份和恢复机制，确保在系统出现故障时能够及时恢复数据和任务，减少损失。</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可靠性模型：常用的可靠性模型介绍</a:t>
            </a:r>
          </a:p>
        </p:txBody>
      </p:sp>
      <p:sp>
        <p:nvSpPr>
          <p:cNvPr id="3" name="Subtitle 2"/>
          <p:cNvSpPr>
            <a:spLocks noGrp="1"/>
          </p:cNvSpPr>
          <p:nvPr>
            <p:ph type="subTitle" idx="1"/>
          </p:nvPr>
        </p:nvSpPr>
        <p:spPr/>
        <p:txBody>
          <a:bodyPr/>
          <a:lstStyle/>
          <a:p>
            <a:r>
              <a:t>高性能计算系统可靠性分析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可靠性模型：常用的可靠性模型介绍</a:t>
            </a:r>
          </a:p>
        </p:txBody>
      </p:sp>
      <p:sp>
        <p:nvSpPr>
          <p:cNvPr id="3" name="Text Placeholder 2"/>
          <p:cNvSpPr>
            <a:spLocks noGrp="1"/>
          </p:cNvSpPr>
          <p:nvPr>
            <p:ph type="body" idx="1"/>
          </p:nvPr>
        </p:nvSpPr>
        <p:spPr/>
        <p:txBody>
          <a:bodyPr/>
          <a:lstStyle/>
          <a:p>
            <a:r>
              <a:t>可靠性框图模型</a:t>
            </a:r>
          </a:p>
        </p:txBody>
      </p:sp>
      <p:sp>
        <p:nvSpPr>
          <p:cNvPr id="4" name="Content Placeholder 3"/>
          <p:cNvSpPr>
            <a:spLocks noGrp="1"/>
          </p:cNvSpPr>
          <p:nvPr>
            <p:ph sz="half" idx="2"/>
          </p:nvPr>
        </p:nvSpPr>
        <p:spPr/>
        <p:txBody>
          <a:bodyPr/>
          <a:lstStyle/>
          <a:p>
            <a:r>
              <a:t>1.可靠性框图能直观地描述系统的构成和各部件之间的逻辑关系，适用于复杂系统的可靠性分析。</a:t>
            </a:r>
          </a:p>
          <a:p>
            <a:r>
              <a:t>2.通过框图，可以清晰地识别出系统的薄弱环节，有助于提高系统的整体可靠性。</a:t>
            </a:r>
          </a:p>
          <a:p>
            <a:r>
              <a:t>3.利用框图模型进行定量分析，需要结合部件的可靠性数据和适当的计算方法。</a:t>
            </a:r>
          </a:p>
          <a:p/>
        </p:txBody>
      </p:sp>
      <p:sp>
        <p:nvSpPr>
          <p:cNvPr id="5" name="Text Placeholder 4"/>
          <p:cNvSpPr>
            <a:spLocks noGrp="1"/>
          </p:cNvSpPr>
          <p:nvPr>
            <p:ph type="body" idx="3"/>
          </p:nvPr>
        </p:nvSpPr>
        <p:spPr/>
        <p:txBody>
          <a:bodyPr/>
          <a:lstStyle/>
          <a:p>
            <a:r>
              <a:t>故障树模型</a:t>
            </a:r>
          </a:p>
        </p:txBody>
      </p:sp>
      <p:sp>
        <p:nvSpPr>
          <p:cNvPr id="6" name="Content Placeholder 5"/>
          <p:cNvSpPr>
            <a:spLocks noGrp="1"/>
          </p:cNvSpPr>
          <p:nvPr>
            <p:ph sz="half" idx="4"/>
          </p:nvPr>
        </p:nvSpPr>
        <p:spPr/>
        <p:txBody>
          <a:bodyPr/>
          <a:lstStyle/>
          <a:p>
            <a:r>
              <a:t>1.故障树模型是一种自上而下的分析方法，能够揭示系统故障与部件故障之间的逻辑关系。</a:t>
            </a:r>
          </a:p>
          <a:p>
            <a:r>
              <a:t>2.通过构建故障树，可以系统地找出导致系统故障的所有可能因素，有助于故障预防和排除。</a:t>
            </a:r>
          </a:p>
          <a:p>
            <a:r>
              <a:t>3.故障树分析需要充分的数据支持，对于复杂系统，构建和分析过程可能会较为繁琐。</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可靠性模型：常用的可靠性模型介绍</a:t>
            </a:r>
          </a:p>
        </p:txBody>
      </p:sp>
      <p:sp>
        <p:nvSpPr>
          <p:cNvPr id="3" name="Text Placeholder 2"/>
          <p:cNvSpPr>
            <a:spLocks noGrp="1"/>
          </p:cNvSpPr>
          <p:nvPr>
            <p:ph type="body" idx="1"/>
          </p:nvPr>
        </p:nvSpPr>
        <p:spPr/>
        <p:txBody>
          <a:bodyPr/>
          <a:lstStyle/>
          <a:p>
            <a:r>
              <a:t>马尔可夫模型</a:t>
            </a:r>
          </a:p>
        </p:txBody>
      </p:sp>
      <p:sp>
        <p:nvSpPr>
          <p:cNvPr id="4" name="Content Placeholder 3"/>
          <p:cNvSpPr>
            <a:spLocks noGrp="1"/>
          </p:cNvSpPr>
          <p:nvPr>
            <p:ph sz="half" idx="2"/>
          </p:nvPr>
        </p:nvSpPr>
        <p:spPr/>
        <p:txBody>
          <a:bodyPr/>
          <a:lstStyle/>
          <a:p>
            <a:r>
              <a:t>1.马尔可夫模型适用于具有随机故障和修复特性的系统可靠性分析。</a:t>
            </a:r>
          </a:p>
          <a:p>
            <a:r>
              <a:t>2.通过马尔可夫过程，可以计算出系统的稳态可用度和故障频率等关键指标。</a:t>
            </a:r>
          </a:p>
          <a:p>
            <a:r>
              <a:t>3.马尔可夫模型的应用需要具备一定的数学基础，且对于复杂系统，状态空间可能会非常庞大。</a:t>
            </a:r>
          </a:p>
          <a:p/>
        </p:txBody>
      </p:sp>
      <p:sp>
        <p:nvSpPr>
          <p:cNvPr id="5" name="Text Placeholder 4"/>
          <p:cNvSpPr>
            <a:spLocks noGrp="1"/>
          </p:cNvSpPr>
          <p:nvPr>
            <p:ph type="body" idx="3"/>
          </p:nvPr>
        </p:nvSpPr>
        <p:spPr/>
        <p:txBody>
          <a:bodyPr/>
          <a:lstStyle/>
          <a:p>
            <a:r>
              <a:t>贝叶斯模型</a:t>
            </a:r>
          </a:p>
        </p:txBody>
      </p:sp>
      <p:sp>
        <p:nvSpPr>
          <p:cNvPr id="6" name="Content Placeholder 5"/>
          <p:cNvSpPr>
            <a:spLocks noGrp="1"/>
          </p:cNvSpPr>
          <p:nvPr>
            <p:ph sz="half" idx="4"/>
          </p:nvPr>
        </p:nvSpPr>
        <p:spPr/>
        <p:txBody>
          <a:bodyPr/>
          <a:lstStyle/>
          <a:p>
            <a:r>
              <a:t>1.贝叶斯模型利用先验知识和数据更新，对系统可靠性进行估计和预测。</a:t>
            </a:r>
          </a:p>
          <a:p>
            <a:r>
              <a:t>2.通过贝叶斯推理，可以融合多源信息，提高可靠性评估的准确性和精度。</a:t>
            </a:r>
          </a:p>
          <a:p>
            <a:r>
              <a:t>3.贝叶斯模型的应用需要适当的先验分布和数据支持，对于不同的系统，需要定制化的模型和算法。</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可靠性模型：常用的可靠性模型介绍</a:t>
            </a:r>
          </a:p>
        </p:txBody>
      </p:sp>
      <p:sp>
        <p:nvSpPr>
          <p:cNvPr id="3" name="Text Placeholder 2"/>
          <p:cNvSpPr>
            <a:spLocks noGrp="1"/>
          </p:cNvSpPr>
          <p:nvPr>
            <p:ph type="body" idx="1"/>
          </p:nvPr>
        </p:nvSpPr>
        <p:spPr/>
        <p:txBody>
          <a:bodyPr/>
          <a:lstStyle/>
          <a:p>
            <a:r>
              <a:t>蒙特卡洛模拟</a:t>
            </a:r>
          </a:p>
        </p:txBody>
      </p:sp>
      <p:sp>
        <p:nvSpPr>
          <p:cNvPr id="4" name="Content Placeholder 3"/>
          <p:cNvSpPr>
            <a:spLocks noGrp="1"/>
          </p:cNvSpPr>
          <p:nvPr>
            <p:ph sz="half" idx="2"/>
          </p:nvPr>
        </p:nvSpPr>
        <p:spPr/>
        <p:txBody>
          <a:bodyPr/>
          <a:lstStyle/>
          <a:p>
            <a:r>
              <a:t>1.蒙特卡洛模拟通过随机抽样和模拟实验，对系统可靠性进行统计估计。</a:t>
            </a:r>
          </a:p>
          <a:p>
            <a:r>
              <a:t>2.模拟方法可以处理复杂和非线性的系统关系，给出更贴近实际的可靠性评估结果。</a:t>
            </a:r>
          </a:p>
          <a:p>
            <a:r>
              <a:t>3.蒙特卡洛模拟需要大量的样本和计算资源，对于大规模和复杂系统，可能会面临计算效率的挑战。</a:t>
            </a:r>
          </a:p>
          <a:p/>
        </p:txBody>
      </p:sp>
      <p:sp>
        <p:nvSpPr>
          <p:cNvPr id="5" name="Text Placeholder 4"/>
          <p:cNvSpPr>
            <a:spLocks noGrp="1"/>
          </p:cNvSpPr>
          <p:nvPr>
            <p:ph type="body" idx="3"/>
          </p:nvPr>
        </p:nvSpPr>
        <p:spPr/>
        <p:txBody>
          <a:bodyPr/>
          <a:lstStyle/>
          <a:p>
            <a:r>
              <a:t>深度学习方法</a:t>
            </a:r>
          </a:p>
        </p:txBody>
      </p:sp>
      <p:sp>
        <p:nvSpPr>
          <p:cNvPr id="6" name="Content Placeholder 5"/>
          <p:cNvSpPr>
            <a:spLocks noGrp="1"/>
          </p:cNvSpPr>
          <p:nvPr>
            <p:ph sz="half" idx="4"/>
          </p:nvPr>
        </p:nvSpPr>
        <p:spPr/>
        <p:txBody>
          <a:bodyPr/>
          <a:lstStyle/>
          <a:p>
            <a:r>
              <a:t>1.深度学习可以通过学习数据中的特征规律和模式，对系统可靠性进行预测和评估。</a:t>
            </a:r>
          </a:p>
          <a:p>
            <a:r>
              <a:t>2.基于深度学习的可靠性模型具有强大的表示能力和泛化能力，可以处理复杂的非线性关系和高维数据。</a:t>
            </a:r>
          </a:p>
          <a:p>
            <a:r>
              <a:t>3.深度学习方法的应用需要大量的数据支持和计算资源，同时也需要专业的模型和算法设计技巧。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故障模式：系统故障模式及其影响分析</a:t>
            </a:r>
          </a:p>
        </p:txBody>
      </p:sp>
      <p:sp>
        <p:nvSpPr>
          <p:cNvPr id="3" name="Subtitle 2"/>
          <p:cNvSpPr>
            <a:spLocks noGrp="1"/>
          </p:cNvSpPr>
          <p:nvPr>
            <p:ph type="subTitle" idx="1"/>
          </p:nvPr>
        </p:nvSpPr>
        <p:spPr/>
        <p:txBody>
          <a:bodyPr/>
          <a:lstStyle/>
          <a:p>
            <a:r>
              <a:t>高性能计算系统可靠性分析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故障模式：系统故障模式及其影响分析</a:t>
            </a:r>
          </a:p>
        </p:txBody>
      </p:sp>
      <p:sp>
        <p:nvSpPr>
          <p:cNvPr id="3" name="Text Placeholder 2"/>
          <p:cNvSpPr>
            <a:spLocks noGrp="1"/>
          </p:cNvSpPr>
          <p:nvPr>
            <p:ph type="body" idx="1"/>
          </p:nvPr>
        </p:nvSpPr>
        <p:spPr/>
        <p:txBody>
          <a:bodyPr/>
          <a:lstStyle/>
          <a:p>
            <a:r>
              <a:t>系统故障模式概述</a:t>
            </a:r>
          </a:p>
        </p:txBody>
      </p:sp>
      <p:sp>
        <p:nvSpPr>
          <p:cNvPr id="4" name="Content Placeholder 3"/>
          <p:cNvSpPr>
            <a:spLocks noGrp="1"/>
          </p:cNvSpPr>
          <p:nvPr>
            <p:ph sz="half" idx="2"/>
          </p:nvPr>
        </p:nvSpPr>
        <p:spPr/>
        <p:txBody>
          <a:bodyPr/>
          <a:lstStyle/>
          <a:p>
            <a:r>
              <a:t>1.系统故障模式是指系统在某些情况下无法正常运行或出现异常行为的情况。</a:t>
            </a:r>
          </a:p>
          <a:p>
            <a:r>
              <a:t>2.故障模式分析有助于了解系统的薄弱环节和潜在风险，从而提高系统的可靠性。</a:t>
            </a:r>
          </a:p>
          <a:p>
            <a:r>
              <a:t>3.高性能计算系统中，系统故障模式的影响可能更为严重，可能导致计算任务失败或数据损坏。</a:t>
            </a:r>
          </a:p>
          <a:p/>
        </p:txBody>
      </p:sp>
      <p:sp>
        <p:nvSpPr>
          <p:cNvPr id="5" name="Text Placeholder 4"/>
          <p:cNvSpPr>
            <a:spLocks noGrp="1"/>
          </p:cNvSpPr>
          <p:nvPr>
            <p:ph type="body" idx="3"/>
          </p:nvPr>
        </p:nvSpPr>
        <p:spPr/>
        <p:txBody>
          <a:bodyPr/>
          <a:lstStyle/>
          <a:p>
            <a:r>
              <a:t>系统故障模式分类</a:t>
            </a:r>
          </a:p>
        </p:txBody>
      </p:sp>
      <p:sp>
        <p:nvSpPr>
          <p:cNvPr id="6" name="Content Placeholder 5"/>
          <p:cNvSpPr>
            <a:spLocks noGrp="1"/>
          </p:cNvSpPr>
          <p:nvPr>
            <p:ph sz="half" idx="4"/>
          </p:nvPr>
        </p:nvSpPr>
        <p:spPr/>
        <p:txBody>
          <a:bodyPr/>
          <a:lstStyle/>
          <a:p>
            <a:r>
              <a:t>1.硬件故障：包括计算节点、存储节点、网络设备等硬件故障，可能导致系统无法正常运行或数据损坏。</a:t>
            </a:r>
          </a:p>
          <a:p>
            <a:r>
              <a:t>2.软件故障：包括操作系统、应用程序、通信协议等软件故障，可能导致系统行为异常或计算任务失败。</a:t>
            </a:r>
          </a:p>
          <a:p>
            <a:r>
              <a:t>3.人为故障：包括误操作、恶意攻击等人为因素导致的系统故障。</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故障模式：系统故障模式及其影响分析</a:t>
            </a:r>
          </a:p>
        </p:txBody>
      </p:sp>
      <p:sp>
        <p:nvSpPr>
          <p:cNvPr id="3" name="Text Placeholder 2"/>
          <p:cNvSpPr>
            <a:spLocks noGrp="1"/>
          </p:cNvSpPr>
          <p:nvPr>
            <p:ph type="body" idx="1"/>
          </p:nvPr>
        </p:nvSpPr>
        <p:spPr/>
        <p:txBody>
          <a:bodyPr/>
          <a:lstStyle/>
          <a:p>
            <a:r>
              <a:t>系统故障模式影响分析</a:t>
            </a:r>
          </a:p>
        </p:txBody>
      </p:sp>
      <p:sp>
        <p:nvSpPr>
          <p:cNvPr id="4" name="Content Placeholder 3"/>
          <p:cNvSpPr>
            <a:spLocks noGrp="1"/>
          </p:cNvSpPr>
          <p:nvPr>
            <p:ph sz="half" idx="2"/>
          </p:nvPr>
        </p:nvSpPr>
        <p:spPr/>
        <p:txBody>
          <a:bodyPr/>
          <a:lstStyle/>
          <a:p>
            <a:r>
              <a:t>1.系统故障模式可能导致计算任务失败，影响科研、工程等领域的正常工作。</a:t>
            </a:r>
          </a:p>
          <a:p>
            <a:r>
              <a:t>2.故障模式可能导致数据损坏或丢失，对数据安全造成威胁。</a:t>
            </a:r>
          </a:p>
          <a:p>
            <a:r>
              <a:t>3.故障模式可能影响系统的稳定性和可靠性，降低用户对系统的信任度。</a:t>
            </a:r>
          </a:p>
          <a:p/>
        </p:txBody>
      </p:sp>
      <p:sp>
        <p:nvSpPr>
          <p:cNvPr id="5" name="Text Placeholder 4"/>
          <p:cNvSpPr>
            <a:spLocks noGrp="1"/>
          </p:cNvSpPr>
          <p:nvPr>
            <p:ph type="body" idx="3"/>
          </p:nvPr>
        </p:nvSpPr>
        <p:spPr/>
        <p:txBody>
          <a:bodyPr/>
          <a:lstStyle/>
          <a:p>
            <a:r>
              <a:t>系统故障模式预防措施</a:t>
            </a:r>
          </a:p>
        </p:txBody>
      </p:sp>
      <p:sp>
        <p:nvSpPr>
          <p:cNvPr id="6" name="Content Placeholder 5"/>
          <p:cNvSpPr>
            <a:spLocks noGrp="1"/>
          </p:cNvSpPr>
          <p:nvPr>
            <p:ph sz="half" idx="4"/>
          </p:nvPr>
        </p:nvSpPr>
        <p:spPr/>
        <p:txBody>
          <a:bodyPr/>
          <a:lstStyle/>
          <a:p>
            <a:r>
              <a:t>1.定期进行硬件和软件维护，确保系统正常运行。</a:t>
            </a:r>
          </a:p>
          <a:p>
            <a:r>
              <a:t>2.建立数据备份机制，确保数据安全。</a:t>
            </a:r>
          </a:p>
          <a:p>
            <a:r>
              <a:t>3.加强用户培训和管理，防止人为故障发生。</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故障模式：系统故障模式及其影响分析</a:t>
            </a:r>
          </a:p>
        </p:txBody>
      </p:sp>
      <p:sp>
        <p:nvSpPr>
          <p:cNvPr id="3" name="Text Placeholder 2"/>
          <p:cNvSpPr>
            <a:spLocks noGrp="1"/>
          </p:cNvSpPr>
          <p:nvPr>
            <p:ph type="body" idx="1"/>
          </p:nvPr>
        </p:nvSpPr>
        <p:spPr/>
        <p:txBody>
          <a:bodyPr/>
          <a:lstStyle/>
          <a:p>
            <a:r>
              <a:t>系统故障模式应对措施</a:t>
            </a:r>
          </a:p>
        </p:txBody>
      </p:sp>
      <p:sp>
        <p:nvSpPr>
          <p:cNvPr id="4" name="Content Placeholder 3"/>
          <p:cNvSpPr>
            <a:spLocks noGrp="1"/>
          </p:cNvSpPr>
          <p:nvPr>
            <p:ph sz="half" idx="2"/>
          </p:nvPr>
        </p:nvSpPr>
        <p:spPr/>
        <p:txBody>
          <a:bodyPr/>
          <a:lstStyle/>
          <a:p>
            <a:r>
              <a:t>1.建立故障预警和报警机制，及时发现和处理故障。</a:t>
            </a:r>
          </a:p>
          <a:p>
            <a:r>
              <a:t>2.设计容错机制，确保系统在故障情况下能够继续运行或快速恢复。</a:t>
            </a:r>
          </a:p>
          <a:p>
            <a:r>
              <a:t>3.提供备用系统或计算资源，确保计算任务不受影响。</a:t>
            </a:r>
          </a:p>
          <a:p/>
        </p:txBody>
      </p:sp>
      <p:sp>
        <p:nvSpPr>
          <p:cNvPr id="5" name="Text Placeholder 4"/>
          <p:cNvSpPr>
            <a:spLocks noGrp="1"/>
          </p:cNvSpPr>
          <p:nvPr>
            <p:ph type="body" idx="3"/>
          </p:nvPr>
        </p:nvSpPr>
        <p:spPr/>
        <p:txBody>
          <a:bodyPr/>
          <a:lstStyle/>
          <a:p>
            <a:r>
              <a:t>系统故障模式未来发展趋势</a:t>
            </a:r>
          </a:p>
        </p:txBody>
      </p:sp>
      <p:sp>
        <p:nvSpPr>
          <p:cNvPr id="6" name="Content Placeholder 5"/>
          <p:cNvSpPr>
            <a:spLocks noGrp="1"/>
          </p:cNvSpPr>
          <p:nvPr>
            <p:ph sz="half" idx="4"/>
          </p:nvPr>
        </p:nvSpPr>
        <p:spPr/>
        <p:txBody>
          <a:bodyPr/>
          <a:lstStyle/>
          <a:p>
            <a:r>
              <a:t>1.随着技术的不断发展，系统故障模式的预防和应对措施将更加智能化和自动化。</a:t>
            </a:r>
          </a:p>
          <a:p>
            <a:r>
              <a:t>2.人工智能和机器学习等技术将在系统故障模式分析中发挥更大作用，提高系统可靠性。</a:t>
            </a:r>
          </a:p>
          <a:p>
            <a:r>
              <a:t>3.云计算、边缘计算等新型计算模式的出现将对系统故障模式产生新的影响和挑战。</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https://d.book118.com/755203004312011111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引言：高性能计算系统的重要性</vt:lpstr>
      <vt:lpstr> 引言：高性能计算系统的重要性</vt:lpstr>
      <vt:lpstr> 引言：高性能计算系统的重要性</vt:lpstr>
      <vt:lpstr> 可靠性定义：系统可靠性的基本概念</vt:lpstr>
      <vt:lpstr> 可靠性定义：系统可靠性的基本概念</vt:lpstr>
      <vt:lpstr> 可靠性定义：系统可靠性的基本概念</vt:lpstr>
      <vt:lpstr> 可靠性模型：常用的可靠性模型介绍</vt:lpstr>
      <vt:lpstr> 可靠性模型：常用的可靠性模型介绍</vt:lpstr>
      <vt:lpstr> 可靠性模型：常用的可靠性模型介绍</vt:lpstr>
      <vt:lpstr> 可靠性模型：常用的可靠性模型介绍</vt:lpstr>
      <vt:lpstr> 故障模式：系统故障模式及其影响分析</vt:lpstr>
      <vt:lpstr> 故障模式：系统故障模式及其影响分析</vt:lpstr>
      <vt:lpstr> 故障模式：系统故障模式及其影响分析</vt:lpstr>
      <vt:lpstr> 故障模式：系统故障模式及其影响分析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2024-09-17T18:40:10.631</cp:lastPrinted>
  <dcterms:created xsi:type="dcterms:W3CDTF">2024-09-17T10:40:10Z</dcterms:created>
  <dcterms:modified xsi:type="dcterms:W3CDTF">2024-09-17T10:40:12Z</dcterms:modified>
</cp:coreProperties>
</file>