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D31F5-BE2C-40D8-8A32-DA2811CB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0AA26-81E8-489C-9DA2-0C6978D7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69C01-9274-4EB6-A8E7-BFBA0FB62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36529-F5E1-464C-B9F4-3C2731A0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76D65-A89D-4688-AB6B-928CB1C8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E19BC-AFBC-4B02-9668-93DEC344B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D1E6A-94A4-430D-8EFB-037784647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34017-ECA5-464B-88A8-BB2E6458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19F01-F01E-404E-9D83-405281CB6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F0976-BCF3-4DDD-86DE-1F2EC9C29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30D6D-095D-4DB8-8DCE-3DF4295BA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04120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正规操作要求与安全防范防实控措施指南手册方案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正规操作要求概述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安全防范意识培养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实控措施制定与执行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风险评估与预警机制建立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正规操作要求概述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39" b="2373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238" b="723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严格遵守国家和行业相关法规、标准以及企业内部管理制度。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确保所有操作符合安全、环保、健康等方面的要求。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对违反规章制度的行为，应依法依规进行处理。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遵守规章制度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按照规定的操作步骤和程序进行操作，确保操作正确无误。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在操作过程中，注意观察和记录各项参数，确保设备正常运行。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85" b="828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遇到异常情况时，应立即停止操作并报告相关人员，待问题解决后再进行操作。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严格执行操作规程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对发现的问题及时进行处理，防止问题扩大或引发事故。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定期对设备设施进行检查、维护和保养，确保其处于良好状态。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加强对设备设施的更新和改造，提高其安全性和可靠性。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确保设备设施完好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加强对新员工和转岗员工的培训，确保其掌握必要的操作技能和安全知识。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鼓励员工提出安全改进建议和意见，促进安全管理的持续改进。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714" r="37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5952" b="1595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对员工进行定期的安全培训和操作规程培训，提高其安全意识和操作技能。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安全防范意识培养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宣传安全知识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通过企业内部宣传、安全知识手册、安全标语等方式，向全体员工普及安全知识，提高员工的安全意识。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对新员工和转岗员工进行必要的安全教育，确保他们了解所在岗位的安全要求和操作规程。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安全例会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定期召开安全例会，对近期发生的安全事故进行案例分析，总结经验教训，提高员工的安全防范意识。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提高全员安全意识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根据企业实际情况和员工需求，制定年度或季度安全培训计划。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采用讲座、案例分析、实践操作等多种形式开展培训，提高培训的针对性和实效性。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对培训效果进行评估，了解员工对安全知识的掌握情况，为后续培训提供参考。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安全文化宣传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通过企业内部刊物、宣传栏、网站等渠道，宣传企业的安全文化理念和安全规章制度。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安全文化活动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组织员工参与安全知识竞赛、安全演讲比赛等活动，激发员工对安全工作的热情。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安全文化标识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在企业内部设置安全文化标识，如安全警示牌、安全标语等，提醒员工时刻注意安全。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营造良好安全文化氛围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员工参与安全管理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鼓励员工参与企业的安全管理工作，提出改进意见和建议，共同维护企业的安全生产。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安全信息报告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建立安全信息报告制度，鼓励员工及时报告安全隐患和事故信息，确保企业能够及时采取措施加以处理。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设立安全奖励制度，对在安全工作中表现突出的员工给予表彰和奖励。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鼓励员工积极参与安全工作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实控措施制定与执行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22" b="2352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420" b="2442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建立完善的责任追究机制，对违反实控措施规定的行为进行严肃处理，确保实控措施的有效执行。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明确各级管理人员在实控措施中的职责和权限，确保责任到人，避免推诿扯皮现象。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明确各级管理人员职责权限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针对不同的实控对象和场景，制定详细的实控计划方案，包括实控目标、实施步骤、时间节点、资源保障等。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对实控计划方案进行充分论证和评估，确保其科学性和可行性，同时根据实际情况进行及时调整和优化。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制定详细实控计划方案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加强现场监督检查力度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建立健全的现场监督检查机制，对实控措施的执行情况进行定期或不定期的检查和评估。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加强现场监督检查人员的培训和管理，提高其业务水平和责任意识，确保监督检查工作的有效性和公正性。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https://d.book118.com/755204120202011044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2024-09-06T23:51:46.565</cp:lastPrinted>
  <dcterms:created xsi:type="dcterms:W3CDTF">2024-09-06T15:51:46Z</dcterms:created>
  <dcterms:modified xsi:type="dcterms:W3CDTF">2024-09-06T15:51:48Z</dcterms:modified>
</cp:coreProperties>
</file>