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D8258-A4CA-4B9A-BFFC-7D4EC88D8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0FC71-0FE5-4728-8B63-F1B5A6BA7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3D145-89FF-4A61-9549-F73B16DEE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CAF3D-74DB-44EA-854A-D8EDF1AD9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D6C5DB-C35A-4E62-8D86-4AF37C3B7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F0E01E-02A3-4609-98EA-1A6131753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E350C4-82BC-4426-82C6-B40E44A1A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D344B-4EEB-484A-9D94-B2F817D3B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43D21-9568-403A-BC67-796FE07BA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0EC1C-197A-4605-B776-1DBAEEDA9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EFAB3-4ACA-4E58-9077-408DAA9CE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10030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脐带异常护理\n## 1.新生儿脐带异常概述及原因\n### 1.1新生儿脐带异常的定义与分类\n### 1.2新生儿脐带异常的发病原因\n### 1.3新生儿脐带异常的影响及后果\n## 2.新生儿脐带异常的诊断与鉴别\n### 2.1新生儿脐带异常的临床表现\n### 2.2新生儿脐带异常的辅助检查\n### 2.3新生儿脐带异常的鉴别诊断\n## 3.新生儿脐带异常的预防与护理\n### 3.1新生儿脐带异常的预防措施\n### 3.2新生儿脐带异常的护理方法\n### 3.3新生儿脐带异常的护理要点\n## 4.新生儿脐带异常的治疗与康复\n### 4.1新生儿脐带异常的治疗方法\n### 4.2新生儿脐带异常的康复训练\n### 4.3新生儿脐带异常的随访与评估\n## 5.新生儿脐带异常护理的案例分析\n### 5.1新生儿脐带异常护理的成功案例\n### 5.2新生儿脐带异常护理的失败案例\n### 5.3新生儿脐带异常护理的经验与教训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新生儿脐带异常护理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新生儿脐带异常概述及原因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新生儿脐带异常的定义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脐带是连接胎儿与母体的通道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异常是指脐带的结构、功能或形态发生异常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可导致胎儿血液循环受阻、感染等问题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新生儿脐带异常的分类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脐带过长或过短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脐带缠绕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脐带扭转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脐带血肿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新生儿脐带异常的定义与分类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8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染色体异常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先天性遗传病</a:t>
                </a:r>
                <a:endParaRPr/>
              </a:p>
            </p:txBody>
          </p:sp>
          <p:pic>
            <p:nvPicPr>
              <p:cNvPr id="18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缺氧</a:t>
                </a:r>
                <a:endParaRPr/>
              </a:p>
            </p:txBody>
          </p:sp>
          <p:pic>
            <p:nvPicPr>
              <p:cNvPr id="19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</a:t>
                </a:r>
                <a:endParaRPr/>
              </a:p>
            </p:txBody>
          </p:sp>
          <p:pic>
            <p:nvPicPr>
              <p:cNvPr id="19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产程因素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胎位不正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胎盘异常</a:t>
                </a:r>
                <a:endParaRPr/>
              </a:p>
            </p:txBody>
          </p:sp>
          <p:pic>
            <p:nvPicPr>
              <p:cNvPr id="20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新生儿脐带异常的发病原因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对新生儿的影响</a:t>
                </a:r>
                <a:endParaRPr/>
              </a:p>
            </p:txBody>
          </p:sp>
          <p:sp>
            <p:nvSpPr>
              <p:cNvPr id="20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导致胎儿宫内缺氧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增加感染风险</a:t>
                </a:r>
                <a:endParaRPr/>
              </a:p>
            </p:txBody>
          </p:sp>
        </p:grpSp>
        <p:grpSp>
          <p:nvGrpSpPr>
            <p:cNvPr id="21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对家庭的影响</a:t>
                </a:r>
                <a:endParaRPr/>
              </a:p>
            </p:txBody>
          </p:sp>
          <p:sp>
            <p:nvSpPr>
              <p:cNvPr id="2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增加家庭经济负担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影响父母心理健康</a:t>
                </a:r>
                <a:endParaRPr/>
              </a:p>
            </p:txBody>
          </p:sp>
        </p:grpSp>
        <p:grpSp>
          <p:nvGrpSpPr>
            <p:cNvPr id="21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对社会的影响</a:t>
                </a:r>
                <a:endParaRPr/>
              </a:p>
            </p:txBody>
          </p:sp>
          <p:sp>
            <p:nvSpPr>
              <p:cNvPr id="21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降低人口素质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增加公共卫生负担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新生儿脐带异常的影响及后果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新生儿脐带异常的诊断与鉴别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新生儿脐带异常的临床表现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脐带异常的临床表现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脐带过长或过短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脐带缠绕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脐带扭转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脐带血肿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胎儿宫内缺氧的表现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胎动减少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生长发育迟缓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感染的表现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脓性分泌物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脐部红肿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</a:t>
                </a:r>
                <a:endParaRPr/>
              </a:p>
            </p:txBody>
          </p:sp>
          <p:sp>
            <p:nvSpPr>
              <p:cNvPr id="24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</p:grpSp>
        <p:grpSp>
          <p:nvGrpSpPr>
            <p:cNvPr id="24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5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脐带分泌物培养</a:t>
                </a:r>
                <a:endParaRPr/>
              </a:p>
            </p:txBody>
          </p:sp>
        </p:grpSp>
        <p:grpSp>
          <p:nvGrpSpPr>
            <p:cNvPr id="25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其他检查</a:t>
                </a:r>
                <a:endParaRPr/>
              </a:p>
            </p:txBody>
          </p:sp>
          <p:sp>
            <p:nvSpPr>
              <p:cNvPr id="25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胎儿心电图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胎儿监护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新生儿脐带异常的辅助检查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与新生儿窒息鉴别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胎动减少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生长发育迟缓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与新生儿感染鉴别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脓性分泌物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脐部红肿</a:t>
                </a:r>
                <a:endParaRPr/>
              </a:p>
            </p:txBody>
          </p:sp>
        </p:grpSp>
        <p:grpSp>
          <p:nvGrpSpPr>
            <p:cNvPr id="26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与新生儿出血症鉴别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皮肤瘀斑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颅内出血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新生儿脐带异常的鉴别诊断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新生儿脐带异常的预防与护理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https://d.book118.com/755210030012011124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新生儿脐带异常护理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2024-09-28T04:05:18.270</cp:lastPrinted>
  <dcterms:created xsi:type="dcterms:W3CDTF">2024-09-27T20:05:18Z</dcterms:created>
  <dcterms:modified xsi:type="dcterms:W3CDTF">2024-09-27T20:05:20Z</dcterms:modified>
</cp:coreProperties>
</file>