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B22F74-E2B0-4B54-99BD-14AFB261AE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CB88D0-8BFC-4516-8A89-5E54FD7BFE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0E56D9-DDA0-482E-B3B5-A545B338E3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F89D77-814F-4F6E-BB37-FA3648C980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B5756A-480E-4CEB-AA15-88D457B487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1BB59BB-3C69-4FF2-8C32-BFAC029D7B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A0529F8-C5FE-496C-BFCD-1AAC8E41B8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B5994F-455C-4EA3-B987-EB8CE81A06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B82DB7-A924-4BC4-BB9A-3CAC2E72FE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C2CB48-DC58-4CA0-A534-814CD80CD0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F919A5-4526-4376-83E9-7D11FA829C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5221003114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鳃裂瘘管护理PPT\n## 1.鳃裂瘘管概述及病因\n### 1.1鳃裂瘘管的定义与分类\n### 1.2鳃裂瘘管的发病原因\n### 1.3鳃裂瘘管的好发人群\n## 2.鳃裂瘘管的症状与诊断\n### 2.1鳃裂瘘管的典型症状\n### 2.2鳃裂瘘管的诊断方法\n### 2.3鳃裂瘘管的鉴别诊断\n## 3.鳃裂瘘管的治疗方法\n### 3.1保守治疗与药物治疗\n### 3.2手术治疗方法与注意事项\n### 3.3术后并发症的预防与处理\n## 4.鳃裂瘘管的护理措施\n### 4.1术前护理与心理疏导\n### 4.2术后护理与康复指导\n### 4.3长期护理与随访建议\n## 5.鳃裂瘘管患者的健康教育\n### 5.1疾病知识普及与教育\n### 5.2生活习惯与饮食指导\n### 5.3预防复发与自我管理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/>
              <a:t>鳃裂瘘管护理PPT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9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鳃裂瘘管概述及病因</a:t>
            </a:r>
            <a:endParaRPr/>
          </a:p>
        </p:txBody>
      </p:sp>
      <p:sp>
        <p:nvSpPr>
          <p:cNvPr id="9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24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25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26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7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8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29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3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定义：鳃裂瘘管是一种先天性发育异常，起源于胚胎发育时期的鳃裂</a:t>
                </a:r>
                <a:endParaRPr/>
              </a:p>
            </p:txBody>
          </p:sp>
          <p:sp>
            <p:nvSpPr>
              <p:cNvPr id="13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鳃裂：胚胎发育时期，口腔与咽喉之间的结构，负责呼吸和吞咽功能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瘘管：连接两个或多个结构的异常管道</a:t>
                </a:r>
                <a:endParaRPr/>
              </a:p>
            </p:txBody>
          </p:sp>
        </p:grpSp>
        <p:grpSp>
          <p:nvGrpSpPr>
            <p:cNvPr id="132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13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分类：根据瘘管的位置和起源，可分为以下几类</a:t>
                </a:r>
                <a:endParaRPr/>
              </a:p>
            </p:txBody>
          </p:sp>
          <p:sp>
            <p:nvSpPr>
              <p:cNvPr id="13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第一鳃裂瘘管：起源于第一鳃裂，位于颈部外侧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第二鳃裂瘘管：起源于第二鳃裂，位于颈部内侧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第三鳃裂瘘管：起源于第三鳃裂，位于喉部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第四鳃裂瘘管：起源于第四鳃裂，位于锁骨附近</a:t>
                </a:r>
                <a:endParaRPr/>
              </a:p>
            </p:txBody>
          </p:sp>
          <p:sp>
            <p:nvSpPr>
              <p:cNvPr id="135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38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鳃裂瘘管的定义与分类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4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42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4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遗传因素：部分病例可能与遗传有关，有家族史的患者发病风险较高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44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4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环境因素：母亲在怀孕期间暴露于某些有害物质，如农药、重金属等，可能增加胎儿发生鳃裂瘘管的风险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46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4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胚胎发育异常：鳃裂未能正常闭合，导致瘘管形成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鳃裂瘘管的发病原因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5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鳃裂瘘管的好发人群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5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6" y="1998403"/>
            <a:ext cx="10790199" cy="3908001"/>
            <a:chOff x="660396" y="1998403"/>
            <a:chExt cx="10790199" cy="3908001"/>
          </a:xfrm>
        </p:grpSpPr>
        <p:grpSp>
          <p:nvGrpSpPr>
            <p:cNvPr id="152" name="Group 19"/>
            <p:cNvGrpSpPr/>
            <p:nvPr/>
          </p:nvGrpSpPr>
          <p:grpSpPr>
            <a:xfrm>
              <a:off x="660396" y="1998403"/>
              <a:ext cx="10790199" cy="1225768"/>
              <a:chOff x="660395" y="1262089"/>
              <a:chExt cx="10790199" cy="1044000"/>
            </a:xfrm>
          </p:grpSpPr>
          <p:sp>
            <p:nvSpPr>
              <p:cNvPr id="153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4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1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儿童：鳃裂瘘管多发于儿童，尤其是新生儿和婴儿</a:t>
                </a:r>
                <a:endParaRPr/>
              </a:p>
            </p:txBody>
          </p:sp>
          <p:cxnSp>
            <p:nvCxnSpPr>
              <p:cNvPr id="156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57" name="Group 18"/>
            <p:cNvGrpSpPr/>
            <p:nvPr/>
          </p:nvGrpSpPr>
          <p:grpSpPr>
            <a:xfrm>
              <a:off x="660396" y="3335232"/>
              <a:ext cx="10790199" cy="1235837"/>
              <a:chOff x="660395" y="2380713"/>
              <a:chExt cx="10790199" cy="1052575"/>
            </a:xfrm>
          </p:grpSpPr>
          <p:sp>
            <p:nvSpPr>
              <p:cNvPr id="158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9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160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6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家族史：有家族史的患者发病风险较高</a:t>
                </a:r>
                <a:endParaRPr/>
              </a:p>
            </p:txBody>
          </p:sp>
        </p:grpSp>
        <p:grpSp>
          <p:nvGrpSpPr>
            <p:cNvPr id="162" name="Group 17"/>
            <p:cNvGrpSpPr/>
            <p:nvPr/>
          </p:nvGrpSpPr>
          <p:grpSpPr>
            <a:xfrm>
              <a:off x="660396" y="4680636"/>
              <a:ext cx="10790199" cy="1225768"/>
              <a:chOff x="660395" y="3499337"/>
              <a:chExt cx="10790199" cy="1044000"/>
            </a:xfrm>
          </p:grpSpPr>
          <p:sp>
            <p:nvSpPr>
              <p:cNvPr id="163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4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165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6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暴露于有害物质：母亲在怀孕期间暴露于某些有害物质，如农药、重金属等，可能增加胎儿发生鳃裂瘘管的风险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6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鳃裂瘘管的症状与诊断</a:t>
            </a:r>
            <a:endParaRPr/>
          </a:p>
        </p:txBody>
      </p:sp>
      <p:sp>
        <p:nvSpPr>
          <p:cNvPr id="16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172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173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颈部肿块：鳃裂瘘管通常表现为颈部肿块，可随吞咽动作而移动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4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175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176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分泌物：瘘管口可排出脓性或血性分泌物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7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178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179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感染：鳃裂瘘管容易感染，导致红肿、疼痛等症状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0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181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鳃裂瘘管的典型症状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3" name="Group 21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866575" y="1364743"/>
            <a:ext cx="10458850" cy="4866820"/>
            <a:chOff x="866575" y="1250443"/>
            <a:chExt cx="10458850" cy="4866820"/>
          </a:xfrm>
        </p:grpSpPr>
        <p:grpSp>
          <p:nvGrpSpPr>
            <p:cNvPr id="184" name="Group 214"/>
            <p:cNvGrpSpPr/>
            <p:nvPr/>
          </p:nvGrpSpPr>
          <p:grpSpPr>
            <a:xfrm>
              <a:off x="866575" y="1250443"/>
              <a:ext cx="10458850" cy="2287219"/>
              <a:chOff x="866575" y="1250443"/>
              <a:chExt cx="10458850" cy="2287219"/>
            </a:xfrm>
          </p:grpSpPr>
          <p:sp>
            <p:nvSpPr>
              <p:cNvPr id="185" name="AutoShape 2"/>
              <p:cNvSpPr/>
              <p:nvPr/>
            </p:nvSpPr>
            <p:spPr>
              <a:xfrm>
                <a:off x="866575" y="1250443"/>
                <a:ext cx="10458850" cy="2287219"/>
              </a:xfrm>
              <a:prstGeom prst="round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1304547" y="1787738"/>
                <a:ext cx="9588500" cy="10795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30000"/>
                  </a:lnSpc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临床检查：通过颈部触诊、影像学检查（如X光、CT、MRI等）以及瘘管造影等方法进行诊断</a:t>
                </a:r>
                <a:endParaRPr/>
              </a:p>
            </p:txBody>
          </p:sp>
        </p:grpSp>
        <p:grpSp>
          <p:nvGrpSpPr>
            <p:cNvPr id="187" name="Group 217"/>
            <p:cNvGrpSpPr/>
            <p:nvPr/>
          </p:nvGrpSpPr>
          <p:grpSpPr>
            <a:xfrm>
              <a:off x="866575" y="3830586"/>
              <a:ext cx="10458850" cy="2286677"/>
              <a:chOff x="866575" y="3830586"/>
              <a:chExt cx="10458850" cy="2286677"/>
            </a:xfrm>
          </p:grpSpPr>
          <p:sp>
            <p:nvSpPr>
              <p:cNvPr id="188" name="AutoShape 4"/>
              <p:cNvSpPr/>
              <p:nvPr/>
            </p:nvSpPr>
            <p:spPr>
              <a:xfrm>
                <a:off x="866575" y="3830586"/>
                <a:ext cx="10458850" cy="2286677"/>
              </a:xfrm>
              <a:prstGeom prst="roundRect">
                <a:avLst/>
              </a:prstGeom>
              <a:solidFill>
                <a:schemeClr val="accent1">
                  <a:alpha val="15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9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1218874" y="4371944"/>
                <a:ext cx="9582150" cy="10795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30000"/>
                  </a:lnSpc>
                </a:pPr>
                <a:r>
                  <a:rPr lang="zh-CN" sz="1400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实验室检查：通过分泌物培养、血常规等实验室检查，了解感染情况</a:t>
                </a:r>
                <a:endParaRPr/>
              </a:p>
            </p:txBody>
          </p:sp>
        </p:grpSp>
      </p:grpSp>
      <p:sp>
        <p:nvSpPr>
          <p:cNvPr id="19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6502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鳃裂瘘管的诊断方法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93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9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颈部囊肿：鳃裂瘘管需与颈部囊肿相鉴别，囊肿通常无分泌物排出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95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9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颈部脓肿：鳃裂瘘管感染时需与颈部脓肿相鉴别，脓肿有明显红肿、疼痛等症状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97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9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喉部肿瘤：鳃裂瘘管需与喉部肿瘤相鉴别，喉部肿瘤可能导致声音嘶哑、呼吸困难等症状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鳃裂瘘管的鉴别诊断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鳃裂瘘管的治疗方法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2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保守治疗：对于无明显症状或轻微症状的鳃裂瘘管，可采取保守治疗，如保持颈部清洁、避免挤压等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4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药物治疗：对于感染症状明显的患者，可使用抗生素、消炎药等药物治疗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保守治疗与药物治疗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https://d.book118.com/755221003114011111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鳃裂瘘管护理PPT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2024-09-17T00:58:53.672</cp:lastPrinted>
  <dcterms:created xsi:type="dcterms:W3CDTF">2024-09-16T16:58:53Z</dcterms:created>
  <dcterms:modified xsi:type="dcterms:W3CDTF">2024-09-16T16:58:55Z</dcterms:modified>
</cp:coreProperties>
</file>