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3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F54EB-9773-4E8E-A204-0CE7DE115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3C72A-74D5-41D5-A3EE-12399EE6E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6F31C-8B32-4B93-AB96-2482B588E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F955A-A716-4FED-A814-346F0908E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393C05-5B59-4DA2-9E2E-F18335677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88AA0C-B913-48CE-98F9-E633BDB35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E96D01-AB8B-40BA-82CC-566570FC2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2B97F-1F08-4BFC-87EF-340FE0DF4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2F9760-6E4E-4FC3-B44D-F54F510F7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93C20-C941-4768-8413-93F874ED9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A1F27-86E9-4CED-92E9-5CCFF505E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5222021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云计算行业市场规模与竞争格局解读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云计算市场规模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云计算应用场景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云计算市场竞争格局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云计算市场发展机遇与挑战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云计算技术发展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https://d.book118.com/755222021220011043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汉仪粗圆简</vt:lpstr>
      <vt:lpstr>汉仪正圆-75W</vt:lpstr>
      <vt:lpstr>汉仪正圆-45W</vt:lpstr>
      <vt:lpstr>Office Theme</vt:lpstr>
      <vt:lpstr>云计算行业市场规模与竞争格局解读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2024-09-05T11:53:42.391</cp:lastPrinted>
  <dcterms:created xsi:type="dcterms:W3CDTF">2024-09-05T03:53:42Z</dcterms:created>
  <dcterms:modified xsi:type="dcterms:W3CDTF">2024-09-05T03:53:44Z</dcterms:modified>
</cp:coreProperties>
</file>