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081561-D9E8-45CE-801F-2DE09EC52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FCBDA7-EEC3-4107-95D1-D79C30C13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ABB969-000B-406F-9E41-9363CDD09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9D9F16-7D5D-409C-B971-476BFC001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6140AD-60C5-4D9C-8FE6-AF6E4A049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00B695-F356-4440-BC9E-CABB760A2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9573D2-2E00-4796-9D7E-39996165F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626D47-AD5F-44D2-8B32-87C804CD1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88814B-8CEA-4820-941C-67C398504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CB1D2B-6E42-4D9B-9635-24BC75E2D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D65013-D35B-447E-9F28-EE4624A64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222222043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平面向量的混合积与立体几何意义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平面向量的混合积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立体几何中的向量运算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混合积在立体几何中的应用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典型例题分析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研究平面向量的混合积在解决立体几何问题中的应用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探讨平面向量的混合积与立体几何之间的内在联系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为后续学习向量分析和场论打下基础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99" r="1669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立体几何中的基本概念和性质，如平面、直线、体积等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向量的基本概念和运算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向量的点积和叉积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预备知识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平面向量的混合积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定义：设$vec{a}, vec{b}, vec{c}$是三个向量，则$vec{a} cdot (vec{b} times vec{c})$称为向量$vec{a}, vec{b}, vec{c}$的混合积，记作$[vec{a}vec{b}vec{c}]$。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性质：混合积具有以下性质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交换律：$[vec{a}vec{b}vec{c}] = [vec{b}vec{c}vec{a}] = [vec{c}vec{a}vec{b}]$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结合律：$(lambdavec{a} + muvec{b}) cdot (vec{c} times vec{d}) = lambda[vec{a}vec{c}vec{d}] + mu[vec{b}vec{c}vec{d}]$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分配律：$vec{a} cdot (vec{b} times vec{c} + vec{d} times vec{e}) = [vec{a}vec{b}vec{c}] + [vec{a}vec{d}vec{e}]$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混合积的绝对值等于以$vec{a}, vec{b}, vec{c}$为棱的平行六面体的体积。当$vec{a}, vec{b}, vec{c}$构成右手系时，混合积为正；构成左手系时，混合积为负。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混合积的方向由右手定则确定。若将右手的四指先指向$vec{a}$的方向，然后转向$vec{b}$，再转向$vec{c}$，则大拇指所指的方向就是混合积的方向。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58" r="1685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几何意义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直接计算法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按照混合积的定义，直接计算$vec{a} cdot (vec{b} times vec{c})$。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行列式法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利用三阶行列式计算混合积，即$[vec{a}vec{b}vec{c}] = left| begin{matrix} a_1 &amp; a_2 &amp; a_3  b_1 &amp; b_2 &amp; b_3  c_1 &amp; c_2 &amp; c_3 end{matrix} right|$。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向量叉乘法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先计算两个向量的叉乘，再与第三个向量进行点乘，即$[vec{a}vec{b}vec{c}] = vec{a} cdot (vec{b} times vec{c})$。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立体几何中的向量运算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向量加法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若两个向量 $vec{A}$ 和 $vec{B}$ 不共线，则它们的和 $vec{A} + vec{B}$ 是以 $vec{A}$ 和 $vec{B}$ 为邻边的平行四边形的对角线所表示的向量。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向量减法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向量 $vec{A} - vec{B}$ 可以看作是向量 $vec{A}$ 加上与 $vec{B}$ 大小相等、方向相反的向量 $-vec{B}$，即 $vec{A} - vec{B} = vec{A} + (-vec{B})$。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向量的加法与减法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数乘定义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实数 $k$ 与向量 $vec{A}$ 的数乘 $kvec{A}$ 是一个向量，它的模是 $|k||vec{A}|$，当 $k &gt; 0$ 时，$kvec{A}$ 的方向与 $vec{A}$ 相同；当 $k &lt; 0$ 时，$kvec{A}$ 的方向与 $vec{A}$ 相反。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数乘性质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数乘满足交换律、结合律和分配律，即 $k(lambdavec{A}) = (klambda)vec{A}$，$(k + lambda)vec{A} = kvec{A} + lambdavec{A}$，$k(vec{A} + vec{B}) = kvec{A} + kvec{B}$。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向量的数乘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向量的点积与叉积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点积定义：两个向量 $\vec{A}$ 和 $\vec{B}$ 的点积 $\vec{A} \cdot \vec{B}$ 是一个标量，等于 $|\vec{A}||\vec{B}|\cos\theta$，其中 $\theta$ 是 $\vec{A}$ 和 $\vec{B}$ 之间的夹角。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点积性质：点积满足交换律、分配律和结合律，即 $\vec{A} \cdot \vec{B} = \vec{B} \cdot \vec{A}$，$(\vec{A} + \vec{B}) \cdot \vec{C} = \vec{A} \cdot \vec{C} + \vec{B} \cdot \vec{C}$，$(k\vec{A}) \cdot \vec{B} = k(\vec{A} \cdot \vec{B})$。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叉积定义：两个向量 $\vec{A}$ 和 $\vec{B}$ 的叉积 $\vec{A} \times \vec{B}$ 是一个向量，它的模是 $|\vec{A}||\vec{B}|\sin\theta$，方向垂直于 $\vec{A}$ 和 $\vec{B}$ 所在的平面，符合右手定则。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叉积性质：叉积满足反交换律、分配律和结合律，即 $\vec{A} \times \vec{B} = -\vec{B} \times \vec{A}$，$(\vec{A} + \vec{B}) \times \vec{C} = \vec{A} \times \vec{C} + \vec{B} \times \vec{C}$，$(k\vec{A}) \times \vec{B} = k(\vec{A} \times \vec{B})$。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混合积在立体几何中的应用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判断三点共线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利用混合积为零的性质，可以判断三个点是否共线。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判断四点共面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通过计算四个点构成的三个向量的混合积，可以判断这四个点是否共面。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判断线面平行或垂直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利用混合积的性质，可以判断一条直线与一个平面是否平行或垂直。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判断点、线、面的位置关系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https://d.book118.com/755222222043011102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2024-09-11T01:52:46.345</cp:lastPrinted>
  <dcterms:created xsi:type="dcterms:W3CDTF">2024-09-10T17:52:46Z</dcterms:created>
  <dcterms:modified xsi:type="dcterms:W3CDTF">2024-09-10T17:52:48Z</dcterms:modified>
</cp:coreProperties>
</file>