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E6D5B-A9AD-4CD7-8664-B6DA84CD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74F84-EE75-4BAD-9ECA-832580689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02827-F9B0-4C37-AB38-1E8BC8F0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16D25-3B00-430A-89A0-99C95CAC5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321739-0B0F-42DB-A0B8-0F5BC8014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BFD1D9-8464-44F6-A86C-B301E0E1F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DBF3D5-785A-4BCF-9486-9EB6E8031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1FB99-0110-488F-B6DB-E035941DD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23039-4DA3-4340-8C08-67A74E75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7A360-C3D2-4087-BD78-E3D91F130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8770C-7B48-499B-AA9C-41658D03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24302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互联网行业在线旅游市场发展态势研究报告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互联网行业在线旅游市场概述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互联网行业在线旅游市场发展趋势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互联网行业在线旅游市场竞争格局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互联网行业在线旅游市场发展面临的挑战与机遇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互联网行业在线旅游市场发展建议与展望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0" r="3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互联网技术的快速发展为在线旅游市场提供了技术基础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消费者对于旅游体验的需求日益增长，推动在线旅游市场的发展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在线旅游市场在互联网行业中的地位逐渐提升，成为新的经济增长点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深入了解在线旅游市场的发展现状、趋势和竞争格局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为在线旅游企业提供战略指导，为投资者提供决策依据，促进在线旅游市场的健康发展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互联网行业在线旅游市场概述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包括在线机票预订、酒店预订、旅游线路预订、租车服务等。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消费者可以通过互联网平台查询、预订、支付旅游服务，享受便捷的旅游体验。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183" b="91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在线旅游市场是指通过互联网平台提供旅游相关服务的市场。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在线旅游市场定义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20世纪90年代末，互联网开始进入民用化阶段，一些初创企业开始尝试在线销售旅游产品。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21世纪初，随着互联网技术的不断发展和普及，在线旅游市场开始迅速成长。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近年来，在线旅游市场已经进入成熟阶段，市场竞争格局稳定，消费者需求多元化。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在线旅游市场发展历程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全球在线旅游市场规模持续增长，已经成为旅游行业的重要组成部分。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在线旅游市场竞争激烈，主要集中于几家大型平台之间。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消费者对于个性化、高品质的旅游服务需求越来越高。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在线旅游市场现状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互联网行业在线旅游市场发展趋势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通过AI技术，在线旅游平台能够提供更加个性化的服务，例如智能推荐、语音交互等，提升用户体验。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大数据技术能够分析用户行为和需求，帮助在线旅游平台更好地理解用户，提供更精准的服务。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60" b="376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云计算技术能够提高在线旅游平台的可扩展性和稳定性，保障用户数据的安全。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技术创新驱动市场发展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https://d.book118.com/755224302021011121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2024-09-23T22:58:51.308</cp:lastPrinted>
  <dcterms:created xsi:type="dcterms:W3CDTF">2024-09-23T14:58:51Z</dcterms:created>
  <dcterms:modified xsi:type="dcterms:W3CDTF">2024-09-23T14:58:53Z</dcterms:modified>
</cp:coreProperties>
</file>