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2CBF-C7C7-467D-840E-BAD05C74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29769-D270-4D17-BC7F-2422DB7AF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00A2C-9998-4276-904F-DFC5A0BC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C03A5-AA98-4D75-93F6-92C700A40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828B8-2E6B-49EF-A2E0-3AD91B066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7C2197-A265-4C3D-AF93-ABBF2C46A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9AEAD7-2FC2-49F9-865F-D77AFE561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A16B8-9C25-46CB-964D-7B428EA8E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89003-F9A0-48C0-8B1D-B46FD090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3DE6F-5120-447D-9A45-6AEC16C5F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8179D-014F-4B83-B288-3412FFE1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24343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项目组织结构的安全管理与防控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防控手段与技术应用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通过建立完善的组织结构和安全管理体系，确保项目在各个环节中能够安全、稳定地推进。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应对复杂环境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项目在执行过程中可能面临各种复杂环境和风险因素，需要有针对性的组织结构和安全管理策略来应对。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提升项目绩效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优化项目组织结构，提高安全管理水平，有助于提升项目整体绩效和成果质量。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项目组织结构的现状和存在的问题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对项目当前的组织结构进行全面梳理，分析存在的问题和不足。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安全管理的策略和措施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汇报项目在安全管理方面所采取的策略和具体措施，包括安全规划、安全培训、安全检查等。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防控措施的执行情况和效果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对项目所采取的防控措施的执行情况进行汇报，并分析其效果和存在的问题。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改进建议和展望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针对项目组织结构和安全管理方面存在的问题，提出改进建议和展望，为项目的未来发展提供参考。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项目组织结构的定义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项目组织结构是指为了完成特定项目目标而建立的组织形式，包括项目团队、角色、职责、权力关系等构成要素。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项目组织结构是项目管理的基础，对于项目的成功实施具有重要意义。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以职能部门为主体，项目成员隶属于各自的职能部门，项目经理负责协调。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项目型组织结构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以项目为主体，项目成员全职为项目工作，项目经理拥有较大的权力和资源。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兼具职能型和项目型的特点，项目成员同时隶属于职能部门和项目团队，存在双重领导关系。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项目组织结构是为特定项目而建立的，随着项目的结束而解散。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项目组织结构以完成项目目标为导向，各成员共同努力实现项目目标。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项目组织结构可根据项目需求和变化进行调整和优化，具有一定的灵活性。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项目组织结构中各成员需相互协作、沟通，以确保项目的顺利实施。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明确各级管理人员和操作人员的安全职责，形成完善的安全管理体系文件，确保安全工作的规范化和制度化。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针对项目特点和实际情况，制定详细的安全操作规程，要求操作人员严格遵守，从源头上防范安全事故的发生。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严格执行安全操作规程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根据项目需要，定期组织管理人员和操作人员进行安全培训，提高员工的安全意识和操作技能。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营造安全文化氛围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通过宣传、教育、培训等多种形式，营造全员关注安全的良好氛围，提高员工的安全责任感和自觉性。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强化安全培训与意识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通过对项目全过程的梳理和分析，识别出潜在的安全风险点，为制定针对性的防控措施提供依据。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识别潜在安全风险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对识别出的安全风险进行评估，确定风险等级和影响范围，以便优先处理高风险事项。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评估风险等级和影响范围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根据风险评估结果，制定相应的风险应对措施，如加强监管、完善制度、提升技能等，以降低风险发生的可能性和影响程度。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防控手段与技术应用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通过配置防火墙，限制非法访问和恶意攻击，保护项目组织内部网络的安全。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622" b="126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漏洞扫描与修复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实时监测网络流量和事件，发现潜在威胁并采取相应的防御措施。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定期对项目组织网络进行漏洞扫描，及时发现并修复安全漏洞。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采用先进的加密算法，对项目组织内部敏感数据进行加密存储和传输，确保数据的安全性。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通过数字签名技术，确保数据传输过程中的完整性和真实性，防止数据被篡改或伪造。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数字签名与验证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采用SSL/TLS等安全传输协议，保障项目组织内部数据在传输过程中的安全性。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安全传输协议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建立严格的身份认证和访问控制机制，确保只有授权用户能够访问项目组织内部应用系统。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身份认证与访问控制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对应用系统的输入进行严格的验证和过滤，防止恶意用户利用注入攻击等手段对项目组织造成损害。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输入验证与防止注入攻击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建立安全审计机制，记录并分析项目组织内部应用系统的安全事件和操作日志，以便及时发现并应对潜在的安全威胁。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安全审计与日志分析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应用系统安全防护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https://d.book118.com/755224343023011101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2024-09-09T09:13:22.711</cp:lastPrinted>
  <dcterms:created xsi:type="dcterms:W3CDTF">2024-09-09T01:13:22Z</dcterms:created>
  <dcterms:modified xsi:type="dcterms:W3CDTF">2024-09-09T01:13:25Z</dcterms:modified>
</cp:coreProperties>
</file>