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C9D81-9DE8-442B-985E-9630182A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0E2D3-23E7-4538-AF7E-8AFC8506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DA931-32A9-4747-A577-CC9F0E9E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CB33D-D293-4B0D-8BE3-F1A5166E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4657F-118C-480B-B47D-A48BBEF6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2FF39-8902-4DAA-8E6B-F40DCC38B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1A134-E488-4A96-8651-B17632C8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1E3D4-21E5-44A8-89A5-AA4764A9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F9A8B-0BDA-448D-8602-D210E9F6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5A3C8-E6BA-4CD2-BEED-C6C39BA68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2F160-B16C-4761-8EBB-458BFD8A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004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电气电路安装与调试的电力设备故障分析与处理方法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电力设备故障类型及原因分析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电气设备维护与保养策略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案例分析：典型故障处理实例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电气电路安装与调试概述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092" b="170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443" b="164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了解电路图和设计要求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在安装电气设备之前，必须熟悉相关的电路图和设计要求，确保正确理解电路的工作原理和接线方式。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准备工具和材料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根据安装需要，提前准备好必要的工具和材料，如螺丝刀、剥线钳、电线、绝缘胶带等。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检查电气设备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对即将安装的电气设备进行外观检查和性能测试，确保设备完好无损且符合使用要求。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确定安装位置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检查接线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根据设计要求，在合适的位置安装电气设备，确保设备安全、稳固且便于操作和维护。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使用螺丝或其他固定件将电气设备固定在预定位置，防止设备松动或脱落。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按照电路图的要求，正确连接电源线和信号线，使用合适的接线端子和绝缘措施，确保接线牢固可靠。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在安装完成后，对接线进行仔细检查，确保接线正确无误，没有短路或接触不良的情况。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在安装完成后，进行通电测试，观察电气设备是否正常工作，检查指示灯、显示屏等是否正常显示。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通电测试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记录调试结果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对设备的功能进行测试，如开关、按钮、传感器等是否正常响应，确保设备满足设计要求。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在调试过程中，注意检查设备的温度、噪音、振动等异常情况，确保设备在安全范围内运行。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对调试过程中的各项参数和结果进行记录，为后续的设备维护和故障处理提供依据。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调试过程及注意事项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电力设备故障类型及原因分析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包括电源线路故障、电源设备故障等，可能导致设备无法正常工作或损坏。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变压器内部线圈短路、绝缘老化等故障，影响电压变换和电能传输。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开关设备如断路器、负荷开关等出现故障，无法正常分合电路。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开关设备故障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电机绕组短路、轴承磨损等故障，导致电机无法正常运转。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电机故障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长时间运行导致设备绝缘老化、机械磨损等问题，增加故障风险。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设备设计不合理或存在缺陷，可能引发运行过程中的故障。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设备安装调试过程中操作不当，可能导致设备损坏或性能下降。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如恶劣环境、雷击、外力破坏等外部因素，可能导致设备故障。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通过观察设备外观、指示灯等状态，判断设备是否存在故障。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通过听设备运转声音，判断设备内部是否存在异常。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使用测量仪表对设备电压、电流、电阻等参数进行测量，分析故障原因。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通过替换疑似故障部件，观察设备运转情况，判断故障部件。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电气设备维护与保养策略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https://d.book118.com/755230041010011104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2024-09-13T16:43:39.675</cp:lastPrinted>
  <dcterms:created xsi:type="dcterms:W3CDTF">2024-09-13T08:43:39Z</dcterms:created>
  <dcterms:modified xsi:type="dcterms:W3CDTF">2024-09-13T08:43:41Z</dcterms:modified>
</cp:coreProperties>
</file>