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8A727-FE0A-49AB-9211-BD336E7E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B2530-E04B-4A97-A429-2EEA1E9A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3C4ED-1623-439F-93BE-5F079304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19B48-ECA7-4B2B-9351-A48D8890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A5F9B-E929-4337-8CA3-5BA062CE1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AE7AD2-FC25-4185-84B4-FE264279C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445BA-11FA-4480-9975-B36CD4FF1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0AF74-2071-4314-8D86-FA59A1F3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DB763-B2DE-4540-889E-A5194EB7B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F37A1-FE27-40D5-8F42-4B4946BC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B2CA6-4E81-4F1C-895E-9374FF31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01210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眼科术前护理论文开题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研究计划和预期结果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创新点和特色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08" b="2420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随着医疗技术的进步，眼科手术在临床上的应用越来越广泛，但手术风险和术后并发症仍然存在。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眼科手术的成功不仅取决于医生的手术技巧，还与术前的护理准备密切相关。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目前，关于眼科术前护理的研究相对较少，缺乏系统的理论和实践指导。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本研究旨在探讨有效的眼科术前护理方法，提高手术成功率，减少术后并发症。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通过本研究，可以进一步完善眼科护理理论体系，为临床实践提供科学依据，提高眼科手术患者的护理质量和生活质量。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国内眼科术前护理研究起步较晚，但近年来发展迅速，研究主要集中在术前评估、护理措施、患者教育等方面。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国外眼科术前护理研究相对成熟，研究范围广泛，涉及术前评估、护理措施、患者教育、心理干预等多个方面，为国内研究提供了有益的参考。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57" r="24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96" r="266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24" r="8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国内外眼科术前护理研究在某些方面仍存在空白，如特殊疾病患者的术前护理、多学科联合护理等。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针对现有研究的不足，如何进一步完善眼科术前护理措施，提高手术效果和患者满意度，是亟待解决的问题。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本研究旨在系统梳理国内外眼科术前护理研究现状，明确现有研究的不足，提出相应的研究问题和假设，为后续研究提供参考和借鉴。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针对眼科术前护理存在的空白和研究问题，如何制定有效的护理措施，提高手术效果和患者满意度，是本研究的核心问题。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研究目的和研究问题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研究范围和限制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提出本研究所要解决的核心问题，例如如何制定有效的术前护理方案，如何评估术前护理的效果等。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明确本研究的目标，即通过术前护理干预，提高眼科手术的效果和安全性，减少并发症的发生。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介绍眼科手术的重要性和现状，阐述当前眼科手术中存在的问题和挑战，以及本研究的必要性和意义。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界定本研究的范围和限制条件，例如研究对象的年龄、性别、病情等。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https://d.book118.com/755230121021011101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2024-09-09T07:55:40.789</cp:lastPrinted>
  <dcterms:created xsi:type="dcterms:W3CDTF">2024-09-08T23:55:40Z</dcterms:created>
  <dcterms:modified xsi:type="dcterms:W3CDTF">2024-09-08T23:55:42Z</dcterms:modified>
</cp:coreProperties>
</file>