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DC8BFD-5E1B-41A5-B557-07E345AD91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742E68-31F6-42EC-9072-862500D9B4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195118-05B5-4B10-AA6D-46CDAB818C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5E3C93-AFCC-4DB5-B223-63EB6182B5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02FBCA-7475-4490-9F22-B854E81886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39AB63-F754-4098-A6E0-4341B379C0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139F93-76DB-406F-91EB-884315A421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58A732-EBD0-4832-9E25-DC54FA9AA0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F614AC-7966-4211-8643-C4B1D55B7A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65EFBB-4592-49C0-8DF5-17D4F6840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C3B4B3-A2D0-4038-8DAE-226456050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23022124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870591" y="1606865"/>
            <a:ext cx="8489914" cy="2220346"/>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DFD">
                    <a:alpha val="100000"/>
                  </a:srgbClr>
                </a:solidFill>
                <a:latin typeface="Microsoft Yahei"/>
                <a:ea typeface="Microsoft Yahei"/>
                <a:cs typeface="Microsoft Yahei"/>
              </a:rPr>
              <a:t>控制系统方框图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控制系统基本组成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控制系统方框图的绘制方法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控制系统方框图的分析与解读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控制系统方框图的应用实例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控制系统方框图的优化与改进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01</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467" b="164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明确控制系统方框图的设计初衷，即为了简化控制系统的分析和设计过程，提供一种直观、有效的工具来描述系统的结构和功能。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随着控制理论的不断发展和控制系统的日益复杂，需要一种能够清晰表达系统内部结构和相互关系的工具，控制系统方框图应运而生。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控制系统方框图是一种用图形符号表示控制系统各个组成部分以及它们之间相互关系的图示方法。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控制系统方框图能够清晰地表达系统的输入、输出、控制环节以及反馈环节等关键要素，有助于分析系统的稳定性、动态性能和稳态误差等特性，是控制系统分析和设计的重要工具。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0007" r="2000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控制系统方框图的概念和作用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02</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控制系统基本组成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输入信号是控制系统中的原始信息或指令，用于驱动控制器产生相应的控制动作。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10" r="1001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类型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500" r="10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作用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458" b="3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输入信号可以是模拟信号或数字信号，具体形式可以是电压、电流、频率、脉冲等。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输入信号是控制系统的起点，它决定了控制器的输出以及整个系统的行为。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输入信号</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792" b="127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控制器是控制系统中的核心部件，负责接收输入信号并根据一定的控制算法产生控制动作。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控制器可以是模拟控制器或数字控制器，具体实现方式可以是硬件电路或软件算法。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类型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控制器根据输入信号和设定的控制目标，产生相应的控制动作，以驱动执行器对被控对象进行控制。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作用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执行器是控制系统中的输出部件，负责将控制器的输出信号转换为能够驱动被控对象的物理量。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类型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执行器可以是电动执行器、气动执行器或液压执行器等，具体形式可以是电机、气缸、液压缸等。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作用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执行器将控制器的输出信号转换为相应的物理量，如力、位移、速度等，以驱动被控对象实现控制目标。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执行器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被控对象是控制系统中的受控部件，其状态或行为受到执行器的驱动和控制。</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2500" b="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被控对象可以是机械系统、电气系统、热工系统、化工系统等不同类型的系统或设备。</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类型</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被控对象是控制系统的受控对象，其状态或行为的变化反映了控制系统的控制效果。</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作用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被控对象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输出信号是控制系统中的最终输出信息，用于反映被控对象的状态或行为变化。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类型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输出信号可以是模拟信号或数字信号，具体形式可以是电压、电流、频率、脉冲等。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输出信号是控制系统的终点，它反映了控制系统的控制效果以及被控对象的状态或行为变化。同时，输出信号也可以作为反馈信号用于控制系统的闭环控制。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输出信号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03</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控制系统方框图的绘制方法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控制器</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执行器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被控对象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传感器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确定系统组成元素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根据系统输入和反馈信号，产生控制信号的系统组件。</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系统中需要被控制的物理过程或设备。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接收控制信号，并将其转换为对系统被控对象的物理作用。</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检测被控对象的输出信号，并将其转换为控制系统可处理的信号。</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绘制方框图的基本规则</a:t>
              </a:r>
            </a:p>
          </p:txBody>
        </p:sp>
      </p:grpSp>
      <p:sp>
        <p:nvSpPr>
          <p:cNvPr id="41" name="TextBox 41"/>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方框图应简洁明了，易于理解。</a:t>
            </a:r>
          </a:p>
        </p:txBody>
      </p:sp>
      <p:sp>
        <p:nvSpPr>
          <p:cNvPr id="42" name="TextBox 42"/>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方框之间的连接表示信号传递路径，应标明信号名称和作用。</a:t>
            </a:r>
          </a:p>
        </p:txBody>
      </p:sp>
      <p:sp>
        <p:nvSpPr>
          <p:cNvPr id="43" name="TextBox 43"/>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每个方框代表一个系统组件，箭头方向表示信号传递方向。</a:t>
            </a:r>
          </a:p>
        </p:txBody>
      </p:sp>
      <p:sp>
        <p:nvSpPr>
          <p:cNvPr id="44" name="TextBox 44"/>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尽量避免交叉线，保持图面整洁。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https://d.book118.com/755230221244011103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2024-09-13T05:27:25.498</cp:lastPrinted>
  <dcterms:created xsi:type="dcterms:W3CDTF">2024-09-12T21:27:25Z</dcterms:created>
  <dcterms:modified xsi:type="dcterms:W3CDTF">2024-09-12T21:27:27Z</dcterms:modified>
</cp:coreProperties>
</file>