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0A004-FCC7-4869-8F5B-E7BFCCDA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6C04F-D0E9-4D46-91DF-A3441B200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87998-08B3-4CEC-800B-C91D364B4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5956C-4EA6-4884-8AD2-7CDE6EBB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3DCC7-8F93-4F12-861F-3DB967AD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6C3A3-91E9-4A74-8F50-54911FBF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AB5BE-D81D-40D0-90CC-238E06E3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D735A-334F-4AE2-9D86-D8F7145A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58E1E-FF4D-44E3-B4B9-5AC541CA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2AB8-527E-421E-8699-A8D55FC5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4AF96-9727-4801-8C36-3DCDFDB5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31331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班级文化建设总结范文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通过班级文化建设，增强同学们的归属感和团队精神，提高班级整体凝聚力。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提升班级凝聚力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292" b="1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营造良好学习氛围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创造积极向上、和谐融洽的班级氛围，为同学们提供一个良好的学习环境。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通过丰富多彩的文化活动，提高学生的文化素养和综合素质，促进全面发展。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班级文化建设的实施过程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详细介绍班级文化建设的具体步骤和实施过程。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班级文化建设的成果与影响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总结班级文化建设取得的成果，以及对同学们产生的积极影响。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班级文化建设的理念和目标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阐述班级文化建设的指导思想、基本原则和目标。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班级文化是指一个班级内部形成的独特的价值观、行为准则、精神风貌和物质表现的总和。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它包括班级成员共同认可的价值观念、道德标准、班级荣誉感、学风、班风等方面。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塑造学生品格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班级文化对学生的思想品德、行为习惯、学习态度等方面产生深远影响。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增强班级凝聚力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良好的班级文化能够增强班级成员的归属感和凝聚力，促进班级团结。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提升学生学习动力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积极向上的班级文化能够激发学生的学习动力，提高学生的学习成绩。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树立正确的价值观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引导学生树立正确的世界观、人生观和价值观，培养学生的社会责任感和公民意识。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培养自主管理能力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通过班级文化建设，培养学生的自主管理能力和团队协作精神，提高学生的综合素质。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营造良好学风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通过班级文化建设，营造良好的学习氛围，促进学生主动学习、合作学习、探究学习。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增强班级特色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根据班级特点和学生的兴趣爱好，打造具有特色的班级文化，提升班级的知名度和影响力。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班级文化建设的实践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按照方案要求，逐步推进班级文化建设工作，包括班级环境布置、文化活动组织等。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通过问卷调查、座谈会等方式，了解班级成员对班级文化的期望和需求，为制定具体方案提供依据。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明确班级文化建设的目标、步骤和时间表，确保工作有条不紊地进行。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根据调研结果，制定符合班级特点和成员需求的班级文化建设方案。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228" r="222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打造温馨、舒适、具有班级特色的学习和生活环境，如设置班级标语、墙贴、植物等。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班级环境布置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开展丰富多彩的文化活动，如主题班会、文艺比赛、社会实践等，增强班级凝聚力和向心力。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文化活动组织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建立健全的班级制度，如班级管理规定、奖惩制度等，规范班级成员的行为，促进良好班风的形成。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班级制度建设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注重培养班级成员的精神文化素质，如团结协作、自律自强、勇于创新等品质。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精神文化培育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https://d.book118.com/755231331220011100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2024-09-08T13:30:36.897</cp:lastPrinted>
  <dcterms:created xsi:type="dcterms:W3CDTF">2024-09-08T05:30:36Z</dcterms:created>
  <dcterms:modified xsi:type="dcterms:W3CDTF">2024-09-08T05:30:39Z</dcterms:modified>
</cp:coreProperties>
</file>