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7560005" cy="10692003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41CA5-83D2-4D94-8F7F-1BB8AB203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F5D17-EE7F-48C5-8319-6CAC0314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3574E-5CE5-448D-A5CF-DB3C1EE8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936D2-EC01-4AD9-BBC7-15BEE1012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8AA00-E90C-416B-A74A-BEEF1CD1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45BD6-327F-4569-8839-8E90E367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8874E-E662-46CF-8474-D2F20D3DD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AB56D-B69F-4C92-A499-43F238DC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56564-F154-49DF-BEF3-990640A60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AA975-15FD-4023-8E4F-1D70B576E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67141-D694-4893-8C54-83B9BC368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3203023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0005" cy="9422003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https://d.book118.com/755232030231011120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4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2024-09-23T06:33:25.813</cp:lastPrinted>
  <dcterms:created xsi:type="dcterms:W3CDTF">2024-09-22T22:33:25Z</dcterms:created>
  <dcterms:modified xsi:type="dcterms:W3CDTF">2024-09-22T22:33:26Z</dcterms:modified>
</cp:coreProperties>
</file>