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BA8B32-272B-4CDF-8560-17AD92346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C681E9-FEB5-4B47-B128-0400F3708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FAD99-8472-4566-BEAC-4B106CB1C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245836-679F-48FA-A702-45B3B0FDB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E711D3-1E11-4F4A-AB3A-EA016C350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07F41C-0F79-4CF0-B8B8-0FE1E5D42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5B15E3-2656-4CB1-9436-17ED5E414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5324D9-8E0C-4933-8A54-359876338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6DE26F-19C1-4D06-A7A5-1E67BE2AE0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370C4-DFA6-4606-8532-49751551A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527A4-7B2C-4E69-8B71-F5FD03652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5232213010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白红简约医药医疗医学专业护理课件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医药医疗行业概述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医学专业护理知识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白红简约设计理念在医药医疗课件中的应用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医药医疗行业中的护理实践与案例分析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医药医疗行业概述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古代医药医疗起源于人类对疾病的认知和治疗，包括各种草本医疗和针灸疗法等。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古代医药医疗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近代医药医疗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5381" b="1538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现代医药医疗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随着科技的发展，医药医疗行业在19世纪取得了突破性进展，如抗生素的发现和疫苗的研发。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现代医药医疗行业以生物技术和信息技术为引领，不断推动医疗水平的提高和药品的创新。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医药医疗行业的发展历程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目前，全球医药医疗行业呈现出快速增长的态势，新技术和新药品不断涌现，同时，医疗保健需求的增加也推动了行业的发展。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未来，随着人口老龄化、疾病谱的变化以及科技的不断进步，医药医疗行业将朝着个性化、精准化和智能化的方向发展。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医药医疗行业的现状与未来趋势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医药医疗行业面临着诸多挑战，如新药研发的高成本和高风险、医疗资源的分布不均、医保控费等。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随着全球经济的发展和人民生活水平的提高，人们对健康的需求不断增加，为医药医疗行业提供了广阔的市场和发展空间。同时，政府对医疗卫生事业的重视和支持也为行业发展提供了有力保障。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医药医疗行业的挑战与机遇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医学专业护理知识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" r="2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医学专业护理是指在医疗领域中，由专业护士提供的护理服务，旨在促进患者的康复和健康。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医学专业护理的职责包括监测患者的生命体征、执行医嘱、提供健康教育、协助医生诊断、实施护理操作等。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医学专业护理的定义与职责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医学专业护理的职责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医学专业护理的定义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000" r="2800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基本技能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医学专业护理需要掌握的基本技能包括病情观察、护理操作、沟通交流、应急处理等。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医学专业护理的基本要求包括具备良好的职业道德、专业知识、技能水平和服务态度，能够为患者提供高质量的护理服务。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医学专业护理的基本技能与要求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125" r="16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医学专业护理的应用场景包括医院、诊所、养老院、康复中心等医疗机构。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实践应用场景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医学专业护理的实践应用内容包括基础护理、专科护理、重症护理、手术室护理等，涵盖了患者从入院到出院的全过程。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实践应用内容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医学专业护理的实践与应用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白红简约设计理念在医药医疗课件中的应用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https://d.book118.com/755232213010011042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2024-09-02T23:37:36.208</cp:lastPrinted>
  <dcterms:created xsi:type="dcterms:W3CDTF">2024-09-02T15:37:36Z</dcterms:created>
  <dcterms:modified xsi:type="dcterms:W3CDTF">2024-09-02T15:37:38Z</dcterms:modified>
</cp:coreProperties>
</file>