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98AB0-2ED7-4135-9ACD-2CAC577C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D3F24-EE6F-4795-9B8E-921DBF0D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BEC31-9DAE-4370-9755-1464C4E0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FABA8-67AA-44A2-9632-45D5C015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94A7F-0271-4DFA-A123-0DAEFFE46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F0468-25C7-4D81-8050-DD3A157C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5FE9A-5420-4DD3-B442-6C4389021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E8AAB-542D-437F-B4C5-3256D1EE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37222-394C-4D0F-855A-9FF67B7F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07FB-7400-41CB-8D76-DEC3E2A7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36BAF-0F5D-410D-87FB-3CA976B8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2313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重视安全演讲稿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安全意识重要性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企业安全管理制度建设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现场作业安全保障措施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应急救援预案制定与实施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强调安全意识的重要性，提高员工对于安全问题的认知和关注度。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介绍企业安全管理的理念、方法和实践经验，推动安全管理的持续优化。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分享安全防范的知识和技能，提升员工的安全防范意识和能力。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针对当前企业面临的安全形势，强调演讲的紧迫性和必要性。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企业安全事故频发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明确演讲旨在提高员工安全意识，共同维护企业的稳定发展。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阐述演讲对于构建企业安全文化、形成全员参与的安全氛围的重要作用。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阐述如何引导员工树立正确的安全意识，自觉遵守安全规章制度。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分享企业在安全管理方面的实践经验，强调持续改进的重要性。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强调员工掌握基本的安全防范技能的重要性，提升自我保护能力。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安全防范技能培训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安全意识重要性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事故发生原因分析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由于不安全行为、违规操作、忽视安全警告等原因导致的事故占比很高。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设备缺陷、维护不当或过度使用等原因可能导致事故发生。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不良的工作环境、天气条件、地质灾害等也可能对安全产生影响。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具备安全意识的员工能更好地遵循操作规程，减少误操作，提高工作效率。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强化安全意识有助于员工在工作中始终保持警惕，从而预防潜在风险。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关注安全有助于保护员工免受工伤、职业病等健康问题的困扰。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提高安全意识途径和方法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定期开展安全培训，使员工了解潜在风险、掌握应对措施。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通过海报、宣传栏等形式，传达安全信息，鼓励员工关注安全问题。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建立奖惩机制，对遵守安全规定的员工给予奖励，对违规行为进行处罚。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定期对工作环境、设备等进行检查，及时发现并整改安全隐患。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宣传与沟通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激励与约束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定期检查与整改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企业安全管理制度建设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明确安全管理职责，建立专业的安全管理团队。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设立安全管理机构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根据企业实际情况，制定切实可行的安全管理策略。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制定安全管理策略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针对可能的安全事件，建立应急响应机制，确保及时处理。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建立安全检查制度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定期对企业的安全设施、设备进行检查，确保处于良好状态。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完善事故报告和处理制度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明确事故报告和处理流程，确保事故得到及时处理和记录。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针对企业生产、经营活动中可能涉及的安全风险，制定详细的安全操作规程。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完善各项安全规章制度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https://d.book118.com/755232313312011034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2024-08-30T14:06:56.435</cp:lastPrinted>
  <dcterms:created xsi:type="dcterms:W3CDTF">2024-08-30T06:06:56Z</dcterms:created>
  <dcterms:modified xsi:type="dcterms:W3CDTF">2024-08-30T06:06:58Z</dcterms:modified>
</cp:coreProperties>
</file>