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9030E-B031-4156-A31E-062980CB6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FD867-8404-4E82-8763-12CEB035C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D21B3-7E9F-4750-967B-BC60674DA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A99AB-551B-49E5-83D6-2DB632EE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E4FFD-29D3-4DFB-BA98-13720B871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A6D3E-00EE-43A0-84A9-2B187E9B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911BB-18B6-4746-81CD-D7A40D57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DF3DE-FC82-49DE-B336-57BC70AB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11D58-464C-416F-AC58-F2EFAAA32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1B637-C289-49C5-9EAB-39D06271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9CA7-622F-4D31-AF72-0AA2B170F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30233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子宫脱垂护理查房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子宫脱垂概述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康复训练与健康教育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子宫脱垂概述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子宫脱垂是指子宫从正常位置沿阴道下降，宫颈外口达坐骨棘水平以下，甚至子宫全部脱出于阴道口以外，常合并有阴道前壁和（或）后壁膨出。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根据脱垂的程度可分为3度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轻型为宫颈外口距处女膜缘&lt;4cm，未达处女膜缘；重型为宫颈已达处女膜缘，阴道口可见宫颈。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轻型为宫颈脱出阴道口，宫体仍在阴道内；重型为宫颈及部分宫体脱出阴道口。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宫颈与宫体全部脱出阴道口外。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Ⅱ度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Ⅲ度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Ⅰ度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分娩损伤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是子宫脱垂的主要原因，分娩时特别是难产、第二产程延长或经阴道手术助产，易造成宫颈、宫颈主韧带、子宫骶韧带和盆底肌肉的损伤，若分娩后支持组织未能恢复正常，就容易发生子宫脱垂。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腹压增加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产褥期产妇多喜仰卧，且易并发慢性尿潴留，子宫易成后位，子宫轴与阴道轴方向一致，遇腹压增加时，子宫即沿阴道方向下降而发生脱垂。慢性便秘及咳嗽，腹水或腹型肥胖，都可使腹压增加，促使子宫脱垂。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先天发育异常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未产妇发生子宫脱垂者，系因生殖器官支持组织发育不良所致。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营养严重缺乏可导致肌肉萎缩、盆腔内筋膜松弛，失去对子宫的支持作用。因营养不良造成子宫脱垂者，常伴有胃下垂、腹壁松弛等症状。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卵巢功能减退导致雌激素分泌减少，使盆底支持组织变得薄弱、松弛，易发生子宫脱垂，或是使原来的脱垂程度加重。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衰老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觉腹部下坠，腰酸、走路及下蹲时更明显。轻度脱垂者阴道内脱出物在平卧休息后能自行还纳，严重时脱出物不能还纳，影响行动。子宫颈因长期暴露在外而发生黏膜表面增厚、角化或发生糜烂、溃疡。患者白带增多，并有时呈脓样或带血，有的发生月经紊乱，经血过多。伴有膀胱膨出时，可出现排尿困难、尿潴留、压力性尿失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子宫脱垂的程度不同，体征表现也不同。轻度子宫脱垂患者一般无明显体征；重度子宫脱垂患者可见子宫从阴道口脱出，宫颈及阴道黏膜增厚呈紫红色，宫颈口有脓性分泌物等。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详细了解患者的子宫脱垂病史、手术史、生育史等相关信息。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评估患者的疼痛、不适、排尿困难等症状的严重程度和频率。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对患者进行全面的体格检查，包括腹部、盆腔和会阴部的检查，以了解子宫脱垂的程度和伴随症状。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患者全面评估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识别患者的疼痛程度和性质，制定相应的疼痛管理策略。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250" r="29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评估患者排尿困难的严重程度，提供必要的护理措施。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排尿困难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了解患者的心理状况，提供必要的心理支持和辅导。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根据患者的具体情况，设定明确的护理目标，如缓解疼痛、改善排尿困难等。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针对患者的具体问题和需求，制定相应的护理措施，如疼痛缓解技巧、排尿训练等。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为患者提供子宫脱垂相关的健康教育，包括疾病知识、自我护理技巧等，以提高患者的自我管理能力。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生活起居护理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保持环境安静、整洁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为患者提供一个舒适、安静的休养环境，减少外界干扰和刺激。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协助生活自理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根据患者实际情况，协助其完成日常生活自理活动，如洗漱、进食等。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避免重体力劳动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指导患者避免进行重体力劳动或长时间站立，以免加重病情。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鼓励与安慰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给予患者积极的鼓励和支持，增强其战胜疾病的信心。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耐心倾听患者的诉说，理解其内心的痛苦和焦虑。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根据患者的心理需求，提供个性化的心理辅导服务，如放松训练、认知行为疗法等。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458" r="12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心理支持与辅导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https://d.book118.com/755233023330011120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2024-09-23T15:58:53.186</cp:lastPrinted>
  <dcterms:created xsi:type="dcterms:W3CDTF">2024-09-23T07:58:53Z</dcterms:created>
  <dcterms:modified xsi:type="dcterms:W3CDTF">2024-09-23T07:58:55Z</dcterms:modified>
</cp:coreProperties>
</file>