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DE8A-C513-4B18-9077-11278FC5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12E65-E92A-4708-9A42-12626230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E697C-B600-483B-993F-8B567398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C9D2F-1DE3-4875-AA9C-50B51F73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524B6-8D75-4800-A3E3-67565FE5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DBA36-5AF9-4E57-9973-D5D68C66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F9842-DAD8-4060-BC2A-CE76291F8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57EC1-798B-4F43-849C-6A81E957C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BA51A-9EB7-4EA2-8F51-042FA5511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11DB-C782-470C-9F1E-61C502A4D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25B0A-6EC8-4FBA-A9D0-077D9756C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313402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2024年竞争对手分析资料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技术创新能力比较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客户满意度与忠诚度调查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客户关系管理与维护举措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一家历史悠久的公司，拥有丰富的行业经验和广泛的客户基础。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近年来快速崛起的公司，以创新的产品和营销策略获得了市场份额。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专注于高端市场的公司，以高品质的产品和服务赢得了客户信赖。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在行业中占据领先地位，市场份额稳定，具有较强的品牌影响力。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678" r="196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市场份额逐年增长，已成为行业内的重要参与者。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在高端市场占据一定份额，品牌影响力逐渐扩大。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产品线丰富，覆盖高中低各个档次，服务范围广泛。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929" r="2692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主打创新产品，注重个性化定制和差异化服务。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专注于高端产品，提供全方位的优质服务。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产品线及服务范围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财务状况与盈利能力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财务状况稳定，盈利能力较强，具有较高的投资回报率。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近年来收入增长迅速，盈利能力逐渐增强。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定位于高端市场，虽然客户群体较小，但盈利能力较高。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市场竞争策略分析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实施高端定价策略，注重产品品质和服务体验，吸引高端消费群体。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采用低成本战略，通过大规模生产和优化供应链来降低成本，以价格优势抢占市场份额。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我方企业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采取中端定价策略，平衡价格与品质，满足广大消费者的性价比需求。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价格战略对比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注重功能性和实用性，强调产品的基本性能和耐用性。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追求创新和独特性，不断推出新产品和技术，引领市场潮流。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在保障产品性能的基础上，注重设计和用户体验，打造独具特色的产品。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我方企业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以线下渠道为主，通过实体店铺和经销商网络进行销售。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专注于线上渠道，利用电商平台和社交媒体进行营销推广。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我方企业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采用线上线下相结合的方式，拓展多渠道销售，提高市场覆盖率。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营销渠道及拓展方式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我方企业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在提升品牌知名度的同时，注重品牌美誉度和信任度的建设，通过优质服务和社会责任活动赢得消费者认可。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注重品牌知名度和口碑建设，通过广告宣传和公关活动提升品牌形象。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强调品牌个性和价值观，与消费者建立情感联系，培养品牌忠诚度。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技术创新能力比较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研发投入占比逐年提升，已达到5%，增长趋势明显。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研发投入占比稳定在3%，增长缓慢。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研发投入占比波动较大，近两年有所下降。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研发投入占比及增长趋势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专利数量众多，且质量较高，拥有多项核心技术专利。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专利数量中等，质量参差不齐，缺乏突破性技术专利。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专利数量较少，质量一般，主要集中在实用新型和外观设计专利。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专利数量与质量评估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新产品开发周期较长，平均1年左右，成功率中等，约60%左右。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竞争对手C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新产品开发周期不稳定，成功率较低，不足50%。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新产品开发周期较短，平均6个月左右，成功率较高，达到80%以上。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新产品开发周期及成功率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https://d.book118.com/755233134020011124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2024-09-28T05:48:03.360</cp:lastPrinted>
  <dcterms:created xsi:type="dcterms:W3CDTF">2024-09-27T21:48:03Z</dcterms:created>
  <dcterms:modified xsi:type="dcterms:W3CDTF">2024-09-27T21:48:05Z</dcterms:modified>
</cp:coreProperties>
</file>