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6556-659C-4D80-BCA3-BE1295D2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0D30-2B29-4A53-BB90-AAB13B39C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03544-E8A2-4447-BC51-E88659F7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99AB2-545C-444C-82A2-0BFCD636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EF6CB-0A6A-418A-B344-E76E8D5E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A5347-93DB-4902-AD05-23C7BB33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27045F-B7ED-47DD-979B-D97B1D91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B76A3-FD0B-47BB-83AA-4B122C19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AD57E-F15A-4972-A694-23AC4066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C666B-3F0D-4A37-9FDF-3A94EE7D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E32C2-5433-4CF8-9778-F5B63B75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4241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警惕醉酒驾驶的后果与预防方法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醉酒驾驶现状及危害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醉酒驾驶后果剖析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预防醉酒驾驶方法探讨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企业和个人在预防醉酒驾驶中作用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醉酒驾驶现状及危害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判定标准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醉酒驾驶定义与判定标准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醉酒驾驶是指在饮酒后，血液中的酒精含量超过法定标准，仍然驾驶机动车的行为。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各国对醉酒驾驶的判定标准不同，但通常以血液中的酒精含量作为依据。例如，我国规定血液中酒精含量达到或超过80毫克/100毫升即为醉酒驾驶。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近年来，我国加大了对醉酒驾驶的打击力度，通过立法、执法和宣传教育等手段，使得醉酒驾驶行为得到一定程度的遏制。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许多发达国家对醉酒驾驶采取“零容忍”政策，一经发现即严厉处罚，同时注重从源头上预防，通过普及交通安全知识和提高公众意识等措施，降低醉酒驾驶发生率。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国内外醉酒驾驶现状分析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57" r="27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醉酒驾驶容易导致驾驶员反应迟钝、判断力下降，从而引发交通事故，给个人和家庭带来无法挽回的损失。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醉酒驾驶不仅危害道路交通安全，还影响社会和谐稳定。一旦发生交通事故，将给受害者和社会带来巨大经济和精神负担。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醉酒驾驶对个人和社会危害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醉酒驾驶后果剖析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醉酒驾驶属于危险驾驶行为，一旦查实，将面临拘役、有期徒刑等刑事处罚。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除了刑事处罚外，醉酒驾驶者还将面临吊销驾驶证、罚款等行政处罚。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法律责任：刑事处罚与行政处罚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行政处罚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刑事处罚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罚款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醉酒驾驶者将被处以高额罚款，具体金额根据醉酒程度和地区法规有所不同。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吊销驾照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醉酒驾驶者的驾驶证将被吊销，且在一定期限内不得重新取得。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经济损失：罚款、吊销驾照等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6" b="16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反应迟钝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视线模糊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失控风险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酒精会影响驾驶者的反应速度和判断力，增加事故风险。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饮酒后，驾驶者的视线会变得模糊，无法准确判断路况和障碍物。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醉酒驾驶者可能无法有效控制车辆，导致车辆失控、侧翻等严重后果。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人身安全：事故风险增加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醉酒驾驶原因分析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侥幸心理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部分驾驶员认为饮酒后仍然可以安全驾驶，存在侥幸心理，忽视酒精对驾驶能力的影响。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自控力差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在酒精作用下，驾驶员的自控能力降低，容易冲动和冒险驾驶。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心理因素：侥幸心理、自控力差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https://d.book118.com/755234241031011102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2024-09-10T23:02:53.789</cp:lastPrinted>
  <dcterms:created xsi:type="dcterms:W3CDTF">2024-09-10T15:02:53Z</dcterms:created>
  <dcterms:modified xsi:type="dcterms:W3CDTF">2024-09-10T15:02:55Z</dcterms:modified>
</cp:coreProperties>
</file>