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8DED0-D117-4E1C-A860-C2D86CA26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AAAE8D-0B82-420D-8E99-577254432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E62FA-102E-47FB-87FE-966AAC168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EE94C0-E8DB-4E72-884B-F07975374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86279E-111B-4C38-9F16-BD77A895A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F08C90-8057-45F5-A1A1-8754A78D8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CB74A3-588D-43C8-A106-A80BBCD7D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08E920-44C8-44B3-8214-FB6DB79ED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CE062D-3BC5-4592-89DD-E26D156B3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3F5EA-FA8B-4D86-A756-E526D5F17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C1737-33CA-4A04-8DA5-D9520E47C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241102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餐饮企业疫情防疫示范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疫情背景与影响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防疫措施与标准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经营模式创新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供应链协同与保障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顾客体验改善举措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员工培训与心理关怀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疫情背景与影响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新冠病毒通过飞沫、接触等途径传播，传染性强。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高传染性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潜伏期长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症状多样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病毒潜伏期可长达14天，甚至更长，增加了防控难度。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感染者症状从无症状、轻症到重症不等，给诊断和治疗带来挑战。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新冠病毒特性及传播途径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疫情对餐饮行业冲击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营业受限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疫情期间，餐饮企业堂食受限，客流量大幅减少。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供应链中断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原材料供应不足，运输受阻，导致成本上升。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资金压力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营收减少，租金、工资等固定支出造成资金压力。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消费者对餐饮卫生和安全的要求更高。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安全卫生需求提升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堂食受限促使消费者更多选择外卖服务。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外卖需求增加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消费者更倾向于无接触的点餐、支付等服务方式。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无接触服务需求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防疫措施与标准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建立员工健康档案，每日进行体温检测和健康状况登记，发现异常及时上报。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健康监测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要求员工佩戴口罩、勤洗手、保持社交距离等，提高个人防护意识。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个人防护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鼓励员工积极接种新冠疫苗，提高群体免疫水平。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员工健康管理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用餐安排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合理安排顾客用餐时间和座位间距，避免人员聚集和交叉感染。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入场管理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对顾客进行体温检测、健康码核验等，确保入场顾客健康状况良好。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优化服务流程，减少顾客等待时间和接触频次，降低感染风险。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顾客安全保障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定期对餐厅内外环境进行清洁消毒，特别是公共区域和接触频繁的物品。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清洁消毒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917" r="129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保持餐厅空气流通，避免病毒在密闭环境中传播。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空气流通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加强垃圾分类管理，及时清理垃圾并保持垃圾桶清洁，减少病毒传播途径。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垃圾分类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环境卫生提升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经营模式创新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自助点餐机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在餐厅内设置自助点餐机，顾客可以自主选择菜品并完成支付，降低交叉感染风险。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预约制点餐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顾客可以提前预约并点餐，到店后直接取餐，减少等待时间和人员聚集。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扫码点餐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顾客可以通过扫描餐桌上的二维码，进入电子菜单进行点餐，减少人员接触。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无接触点餐服务推广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1667" r="31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配送箱消毒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每次配送前对配送箱进行内外消毒，保证食品安全和顾客健康。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无接触配送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配送员将外卖放置在指定位置，顾客自行取餐，避免面对面接触。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配送员健康管理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定期对配送员进行体温检测和核酸检测，确保配送过程安全。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外卖配送优化策略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线上优惠券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推出线上优惠券活动，吸引顾客下单并提高客单价。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社交媒体推广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利用社交媒体平台发布优惠信息和活动，增加品牌曝光度和用户粘性。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会员积分制度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建立会员积分制度，鼓励顾客多次消费并兑换礼品或优惠券。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线上营销活动策划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供应链协同与保障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https://d.book118.com/755241102321011042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2024-09-04T08:18:41.707</cp:lastPrinted>
  <dcterms:created xsi:type="dcterms:W3CDTF">2024-09-04T00:18:41Z</dcterms:created>
  <dcterms:modified xsi:type="dcterms:W3CDTF">2024-09-04T00:18:44Z</dcterms:modified>
</cp:coreProperties>
</file>