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00766C-3495-4F63-A052-9DD0DAC92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3CB2B-5FBF-444E-8EEC-B038EA1E0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FB95D4-EC5B-4C6A-B438-8DCC33B3C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BEF48D-924E-49C8-9762-78C105F0E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999CAD-DED4-4969-A7BF-7C3F0F05ED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59E38-13D2-4743-97ED-8244C0D832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F0375-0277-4622-9C88-B1AACF6F86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E0C8A6-FD83-4A42-B1D7-2C8FC1FE7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CB5EB-ED07-4E80-969C-B3CE61B4D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38AB7-7E33-4B7D-B49F-424437D46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93451C-18A8-4834-8C21-0A92EC383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30122014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《沉淀分离技术》课件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沉淀分离技术概述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沉淀分离技术的基本类型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沉淀分离技术的实施步骤</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沉淀分离技术的实际应用案例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沉淀分离技术的发展趋势与未来展望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55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沉淀分离技术概述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72" b="154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沉淀分离技术是一种通过使溶液中的溶质发生沉淀，从而与溶液分离的分离方法。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利用溶质在溶液中的溶解度差异，通过控制溶液的pH、温度、浓度等条件，使溶质结晶或沉淀，再通过固液分离得到纯净的溶质或杂质。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018" r="1101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947" r="1894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用于分离和纯化化学原料、中间体和产品，如制药、染料、颜料等行业。</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化学工业</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用于分离和纯化生物制品，如蛋白质、酶、细胞和组织等。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生物工程</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用于处理工业废水、废气和土壤等，通过沉淀分离技术去除有害物质。</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环境工程</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用于提取和纯化食品营养成分，如蛋白质、脂肪和碳水化合物等。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食品工业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沉淀分离技术的应用领域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操作简单、成本低、适用范围广，可分离多种类型的溶质，可用于大规模生产。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可能会产生大量的沉淀物，需要进一步处理；对于某些高溶解度或低溶解度差的溶质分离效果不佳；操作条件控制较为严格。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沉淀分离技术的优缺点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沉淀分离技术的基本类型</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颗粒在沉淀池中不受干扰地自然下沉。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自由沉淀是指颗粒在沉淀池中不受干扰地自然下沉的过程。在沉淀池中，颗粒在重力的作用下逐渐下沉，最终达到底部的沉淀层。这种沉淀方式适用于颗粒较大、浓度较低的悬浮液。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自由沉淀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通过加入絮凝剂使颗粒凝聚成较大絮状团。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絮凝沉淀是指通过加入絮凝剂使颗粒凝聚成较大絮状团，然后利用重力或离心力的作用将絮状团分离出来。絮凝剂可以是化学药剂或生物制剂，通过吸附、中和等作用使颗粒凝聚成大颗粒。这种沉淀方式适用于颗粒较小、浓度较高的悬浮液。</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絮凝沉淀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利用不同密度和大小的颗粒在特定流速下的沉降速度差进行分离。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域沉降是指利用不同密度和大小的颗粒在特定流速下的沉降速度差进行分离。通过控制流速和管道设计，使不同沉降速度的颗粒在沉淀池的不同区域进行分离。这种沉淀方式适用于处理多种颗粒、密度和大小的悬浮液。</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区域沉降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利用颗粒的表面性质，使轻质颗粒上浮，重质颗粒下沉。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浮选是指利用颗粒的表面性质，使轻质颗粒上浮，重质颗粒下沉。通过向悬浮液中加入浮选剂，改变颗粒表面的物理化学性质，使轻质颗粒粘附在气泡上并随气泡上浮，最终形成泡沫层。重质颗粒则下沉到底部。这种沉淀方式适用于处理具有明显密度差和表面性质的悬浮液。</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浮选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00" b="1">
                <a:solidFill>
                  <a:schemeClr val="accent1">
                    <a:alpha val="100000"/>
                  </a:schemeClr>
                </a:solidFill>
                <a:latin typeface="STSong"/>
                <a:ea typeface="STSong"/>
                <a:cs typeface="STSong"/>
              </a:rPr>
              <a:t>沉淀分离技术的实施步骤</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将固体混合物加入到适当的溶剂中，使其完全溶解形成均一的溶液。</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混合物的溶解</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对于不溶性固体颗粒，通过搅拌或振动使固体颗粒悬浮在溶液中。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悬浮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混合物的溶解和悬浮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https://d.book118.com/755301220143011111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2024-09-17T06:52:19.104</cp:lastPrinted>
  <dcterms:created xsi:type="dcterms:W3CDTF">2024-09-16T22:52:19Z</dcterms:created>
  <dcterms:modified xsi:type="dcterms:W3CDTF">2024-09-16T22:52:20Z</dcterms:modified>
</cp:coreProperties>
</file>