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B4743-A137-4FB2-8E01-9DB13EDBE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AC3A7-27F1-441A-B8AB-185AE0BED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5A196-74B7-4551-B27A-79BF8D939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9FDF9-14C9-4A6A-9FB8-95AA3A343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3A58AE-65C0-4024-A11C-9283EB20F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EAD35E-2EAB-40F6-B928-6E359DB3E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413657-77F5-4D0E-A5B5-B74294DB3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0680B-313C-4F77-BD4D-519BAF6B0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01E03-17FD-4AD4-A4CF-F1C52D5CE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38C61-0F9A-42C3-9F61-194D6648F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4B31B-2386-481C-A8F3-5FEBEE12C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0134213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2024年度医院普妇科医务人员述职报告课件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业务水平与能力展示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科研与教学成果汇报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医德医风与服务质量评价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557" r="2055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汇报2024年度医院普妇科工作成果和业绩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分析存在的问题和不足，提出改进措施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展望未来发展趋势，制定发展规划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重点汇报诊疗、护理、科研、教学等方面的工作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2024年度医院普妇科全体医务人员的工作情况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门诊接诊量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本年度共接诊患者XX人次，较去年同期增长XX%，其中初诊患者XX人次，复诊患者XX人次。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住院患者管理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本年度共管理住院患者XX人次，手术患者XX人次，无医疗差错事故发生。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开展健康讲座XX场，发放健康宣传资料XX份，提高患者对妇科疾病的认知和自我保健能力。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https://d.book118.com/755301342133011120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2024-09-22T22:10:41.953</cp:lastPrinted>
  <dcterms:created xsi:type="dcterms:W3CDTF">2024-09-22T14:10:41Z</dcterms:created>
  <dcterms:modified xsi:type="dcterms:W3CDTF">2024-09-22T14:10:43Z</dcterms:modified>
</cp:coreProperties>
</file>