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91E4A-F7DB-4AC7-9271-EBA90CA4B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79CD5-D596-4944-B76A-D352F4B9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8B8DE-9883-45DE-B8B1-91F2EDBCE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8F8DF-A8A3-4EFF-8AA3-654DE7BE3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80CEF-31A7-46C7-B38E-601F4AAC9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AF5FB-029C-4071-B183-4E0782EE9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4EEC5-D3E1-4CF1-A286-756A843D8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037AC-3015-4147-9A62-F421B911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04EAD-C992-49F6-9D35-EF4B82DE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E8351-AF6C-412C-BFF5-296534F1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184B9-2EA5-4508-9EC8-7A78AF94B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043122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预防走失ppt幼儿园大班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走失事件背景与危害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幼儿园安全教育现状及问题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预防走失策略制定与实施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具体实施措施与效果评估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走失事件背景与危害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幼儿对事物的认知和理解能力有限，容易受到外界诱惑或欺骗。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幼儿认知能力有限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家长疏忽大意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83" r="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社会环境复杂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75" r="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家长在照顾幼儿时可能存在疏忽，未能时刻关注幼儿的行踪和安全。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社会环境复杂多变，存在各种安全隐患，容易使幼儿走失。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走失事件频发原因分析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幼儿走失后，可能会遭受身体伤害、精神压力和心理创伤，影响身心健康。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身心健康受损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幼儿走失后，可能会感到无助和害怕，导致安全感缺失，影响未来的成长和发展。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安全感缺失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幼儿走失后，可能会受到其他孩子的嘲笑和排斥，影响社交能力的发展。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社交能力受限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对幼儿身心发展的影响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00" b="102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家庭、社会及国家层面关注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家庭关注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家长应时刻关注幼儿的行踪和安全，加强安全教育和防范措施，确保幼儿不受到伤害。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社会关注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社会各界应加强对走失事件的关注和报道，提高公众对走失事件的认知和重视程度。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国家应制定相关政策和法规，加强对走失事件的预防和打击力度，保障幼儿的安全和权益。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幼儿园安全教育现状及问题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通过图片、视频等形式向幼儿介绍交通安全知识，如过马路要走人行横道、看红绿灯等。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向幼儿介绍火灾的危害和预防措施，如不玩火、不乱扔烟蒂等。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教育幼儿不吃过期、变质食品，不吃陌生人给的食物，不随便捡食地上东西。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幼儿园安全教育内容与方法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58" r="39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幼儿对安全知识有一定的了解，但缺乏实践经验和自我保护能力。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家长对幼儿的安全教育重视程度不够，缺乏有效的引导和教育。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幼儿园安全教育形式单一，缺乏趣味性和互动性。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幼儿安全意识培养现状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幼儿教师安全意识不强，缺乏专业的安全教育培训。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家长对幼儿安全教育的重视程度不够，缺乏有效的沟通和合作。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501" r="250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488" r="1548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幼儿园安全教育内容不够全面，缺乏针对性和实效性。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预防走失策略制定与实施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制定预防走失计划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根据幼儿年龄、性格等特点，制定针对性的预防走失计划，包括安全教育、家长沟通、教师职责等方面。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建立完善的安全管理制度，明确各项安全措施和责任人。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定期组织幼儿开展安全演练，提高幼儿的安全意识和自救能力。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083" r="8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制定详细预防走失计划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https://d.book118.com/755304312201011041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2024-09-02T03:43:22.799</cp:lastPrinted>
  <dcterms:created xsi:type="dcterms:W3CDTF">2024-09-01T19:43:22Z</dcterms:created>
  <dcterms:modified xsi:type="dcterms:W3CDTF">2024-09-01T19:43:24Z</dcterms:modified>
</cp:coreProperties>
</file>