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388BB-D500-48D7-BDE1-A7588D8F7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E4E66-9F64-4218-ACC3-132ED7A9B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3AD1B-C90D-4BA7-A948-5DFCE17D5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F3C6E0-B2C4-416C-94FA-AD0AAE725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6B3547-02B1-4F9A-900B-FE2F267EE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414AC8-BC28-4779-8D00-4D03BE7DE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697CD8-57DC-409E-A41F-F4AEE4FDB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31ED6C-EC9A-4D2B-9459-4EBE9D617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37188B-B64A-48E1-AB09-7CA137288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1B793-FA2F-4555-8033-03E7F7801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A1470-D4C6-4801-B655-F44CAB040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311221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国实行民族区域自治制度\n## 1.民族区域自治制度的基本概念与背景\n### 1.1民族区域自治制度的定义与特点\n### 1.2我国民族区域自治制度的历史背景\n### 1.3民族区域自治制度的重要性与意义\n## 2.我国民族区域自治制度的实施情况\n### 2.1我国民族区域自治制度的实施历程\n### 2.2我国民族区域自治制度的现状\n### 2.3我国民族区域自治制度的实践经验\n## 3.民族区域自治制度在保障民族权益方面的作用\n### 3.1保障民族平等与民族团结\n### 3.2促进民族地区的经济发展与社会进步\n### 3.3保护和传承民族文化与语言文字\n## 4.民族区域自治制度在维护国家安全与稳定方面的作用\n### 4.1维护国家安全与稳定\n### 4.2促进民族地区和谐稳定\n### 4.3加强民族地区法治建设\n## 5.民族区域自治制度的完善与发展\n### 5.1面临的挑战与问题\n### 5.2完善民族区域自治制度的措施与建议\n### 5.3民族区域自治制度的未来发展展望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我国实行民族区域自治制度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民族区域自治制度的基本概念与背景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民族区域自治制度是一种政治制度</a:t>
                </a:r>
                <a:endParaRPr/>
              </a:p>
            </p:txBody>
          </p:sp>
          <p:sp>
            <p:nvSpPr>
              <p:cNvPr id="1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是我国宪法规定的基本政治制度之一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体现了国家对民族问题的解决方式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保障了各民族的平等权利和自主发展的权利</a:t>
                </a:r>
                <a:endParaRPr/>
              </a:p>
            </p:txBody>
          </p:sp>
          <p:sp>
            <p:nvSpPr>
              <p:cNvPr id="1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民族区域自治制度的特点</a:t>
                </a:r>
                <a:endParaRPr/>
              </a:p>
            </p:txBody>
          </p:sp>
          <p:sp>
            <p:nvSpPr>
              <p:cNvPr id="1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地域性：在一定区域内实行民族自治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自治性：享有较大的自主权，包括制定和执行本地区的法律法规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民主性：实行民族自治的政权机关由各民族公民选举产生</a:t>
                </a:r>
                <a:endParaRPr/>
              </a:p>
            </p:txBody>
          </p:sp>
          <p:sp>
            <p:nvSpPr>
              <p:cNvPr id="1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民族区域自治制度的定义与特点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历代王朝对民族问题的处理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有些王朝实行“因俗而治”的政策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有些王朝实行严格的民族隔离政策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有些王朝实行同化政策</a:t>
                </a:r>
                <a:endParaRPr/>
              </a:p>
            </p:txBody>
          </p:sp>
          <p:sp>
            <p:nvSpPr>
              <p:cNvPr id="18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新中国成立前的民族状况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民族众多，民族关系复杂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少数民族地区经济发展滞后，教育水平低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少数民族权益受到侵犯</a:t>
                </a:r>
                <a:endParaRPr/>
              </a:p>
            </p:txBody>
          </p:sp>
          <p:sp>
            <p:nvSpPr>
              <p:cNvPr id="18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新中国成立后民族政策的探索与实践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实行民族平等、民族团结、民族共同繁荣的政策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建立民族自治区、自治州、自治县等民族自治地方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保障各民族的自主发展权利</a:t>
                </a:r>
                <a:endParaRPr/>
              </a:p>
            </p:txBody>
          </p:sp>
          <p:sp>
            <p:nvSpPr>
              <p:cNvPr id="19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我国民族区域自治制度的历史背景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保障各民族的平等权利</a:t>
                </a:r>
                <a:endParaRPr/>
              </a:p>
            </p:txBody>
          </p:sp>
          <p:sp>
            <p:nvSpPr>
              <p:cNvPr id="19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体现了我国宪法规定的“民族平等”原则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有利于维护民族团结，促进各民族共同发展</a:t>
                </a:r>
                <a:endParaRPr/>
              </a:p>
            </p:txBody>
          </p:sp>
        </p:grpSp>
        <p:grpSp>
          <p:nvGrpSpPr>
            <p:cNvPr id="20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促进民族地区的经济发展和社会进步</a:t>
                </a:r>
                <a:endParaRPr/>
              </a:p>
            </p:txBody>
          </p:sp>
          <p:sp>
            <p:nvSpPr>
              <p:cNvPr id="20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有利于发挥各民族的积极性，加快民族地区经济建设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有利于提高民族地区教育、科技、文化水平</a:t>
                </a:r>
                <a:endParaRPr/>
              </a:p>
            </p:txBody>
          </p:sp>
        </p:grpSp>
        <p:grpSp>
          <p:nvGrpSpPr>
            <p:cNvPr id="20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保障国家的安全和稳定</a:t>
                </a:r>
                <a:endParaRPr/>
              </a:p>
            </p:txBody>
          </p:sp>
          <p:sp>
            <p:nvSpPr>
              <p:cNvPr id="20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有利于维护国家的统一和领土完整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有利于巩固民族团结，抵御国内外敌对势力的破坏</a:t>
                </a:r>
                <a:endParaRPr/>
              </a:p>
            </p:txBody>
          </p:sp>
        </p:grpSp>
      </p:grpSp>
      <p:pic>
        <p:nvPicPr>
          <p:cNvPr id="20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民族区域自治制度的重要性与意义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我国民族区域自治制度的实施情况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我国民族区域自治制度的实施历程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新中国成立初期的民族区域自治制度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1952年，我国颁布了《民族区域自治实施纲要》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1954年，我国第一部宪法明确规定实行民族区域自治制度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1955年，我国成立了第一个自治区——内蒙古自治区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改革开放以来的民族区域自治制度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1984年，我国颁布了《民族区域自治法》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1991年，我国对《民族区域自治法》进行了修改和完善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2001年，我国颁布了《中华人民共和国民族区域自治法实施细则》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民族自治地方的分布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我国共有5个自治区、30个自治州、120个自治县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民族自治地方主要分布在西部地区、边疆地区和贫困地区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民族自治地方的基本情况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人口：占全国总人口的14%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地域面积：占全国总面积的64%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经济发展水平：民族自治地方的经济发展水平相对较低，但近年来发展速度加快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我国民族区域自治制度的现状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坚持民族平等、民族团结、民族共同繁荣的原则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保障各民族的平等权利和自主发展的权利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反对民族歧视，维护民族团结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促进各民族共同繁荣，实现共同富裕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坚持实事求是、因地制宜的原则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根据各民族地区的实际情况，制定和实施民族区域自治政策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尊重和保护各民族的风俗习惯和历史文化传统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充分发挥各民族的积极性，加快民族地区经济社会发展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我国民族区域自治制度的实践经验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民族区域自治制度在保障民族权益方面的作用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保障民族平等与民族团结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保障民族平等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体现在政治、经济、文化等方面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保障各民族在国家政治生活中的平等权利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促进各民族的经济发展和社会进步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维护民族团结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通过民族区域自治制度，加强各民族之间的交流与合作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反对民族歧视，维护各民族公民的合法权益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促进各民族共同繁荣，实现共同富裕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https://d.book118.com/755311221003011114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我国实行民族区域自治制度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2024-09-20T23:07:49.436</cp:lastPrinted>
  <dcterms:created xsi:type="dcterms:W3CDTF">2024-09-20T15:07:49Z</dcterms:created>
  <dcterms:modified xsi:type="dcterms:W3CDTF">2024-09-20T15:07:51Z</dcterms:modified>
</cp:coreProperties>
</file>