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EA286-13D7-45CC-B63F-0D7E5DFEC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AD8B2-C0AF-4F05-ACD8-4FD45ADF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A81EA-CF34-4971-8AC3-FFD4870C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C7651-97BD-4594-B42A-1A82ED7A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C91DC-821C-49CC-A7FC-8D022EB9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D3A8F-7633-4658-A152-013CD9D0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03457-4A9C-4B7F-B315-8839E6571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C5A82-F85F-4626-9A4D-5452D7CA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EDC0A-B565-4CAD-A656-088AB84F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2F4A7-0877-4E15-AFBD-1AEFD36A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94216-00CC-4BFC-A7DC-2BCBCAD1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12001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电子产品零售商市场竞争分析培训课程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市场概述与竞争现状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供应链管理与运营效率提升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市场概述与竞争现状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近年来，电子产品零售市场规模不断扩大，消费者对于电子产品的需求持续增长，推动了市场的快速发展。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随着科技的不断进步和消费者对于智能化、高品质生活的追求，电子产品零售市场仍将保持较快的增长速度。预计未来几年，市场规模将继续扩大。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电子产品零售市场规模及增长趋势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电子产品零售商市场的主要参与者包括大型连锁电器超市、品牌专卖店、电商平台等。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目前，大型连锁电器超市在市场份额上占据主导地位，品牌专卖店和电商平台也在逐渐扩大市场份额。未来，随着消费者购物习惯的变化和市场竞争的加剧，市场份额分布将发生变化。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主要参与者与市场份额分布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消费者对于电子产品的需求呈现多样化、个性化的特点。他们注重产品的品质、性能、外观设计等方面，同时也关注产品的智能化、便捷性等附加功能。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随着消费者对于智能化、高品质生活的追求，他们对于电子产品的需求将更加注重个性化、差异化。同时，消费者对于环保、节能等方面的要求也在逐渐提高。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国家对于电子产品零售行业的管理逐渐加强，相关政策法规不断完善。例如，对于产品质量、售后服务等方面的规定更加严格，对于环保、节能等方面的要求也在逐渐提高。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完善将对电子产品零售行业产生深远影响。一方面，它将促进行业的规范化发展，提高行业的整体竞争力；另一方面，它也将对企业的经营管理提出更高要求，企业需要不断适应政策法规的变化，加强自身的合规性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竞争对手分析与差异化策略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包括直接竞争对手、间接竞争对手、替代品竞争对手和潜在竞争对手。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分析各类竞争对手的市场地位、产品线、市场份额、营销策略等。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评估竞争对手的优势和劣势，如品牌知名度、产品质量、价格、渠道等。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明确目标客户群体，包括年龄、性别、地域、职业等特征。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客户需求挖掘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通过市场调研和数据分析，深入了解目标客户的需求和偏好。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对目标客户群体进行细分，以便针对不同客户群体制定差异化策略。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目标客户群体定位与需求挖掘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根据目标客户需求和竞争对手情况，制定产品差异化策略，如功能创新、外观设计、品质提升等。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明确产品差异化策略的实施步骤和时间表，包括研发、生产、推广等环节。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定期对产品差异化策略的实施效果进行评估，包括市场份额、销售额、客户满意度等指标。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产品差异化策略制定及实施效果评估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价格策略调整及促销活动设计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根据市场情况和竞争对手定价策略，灵活调整产品价格，以提高竞争力。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设计有针对性的促销活动，如满减、折扣、赠品等，以吸引目标客户群体。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选择合适的营销渠道，如线上商城、社交媒体、线下门店等，以扩大品牌知名度和产品销售。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供应链管理与运营效率提升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强调供应链各环节间的协同合作，提高整体运营效率。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通过精准的需求预测、合理的库存设置、先进的库存管理技术等方法，降低库存成本，提高库存周转率。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供应链协同及库存管理优化方法分享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库存管理优化方法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通过集中采购、长期协议、电子采购等方式降低采购成本。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建立全面的供应商评估体系，包括价格、质量、交货期、服务等多个方面，确保选择到合适的供应商。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采购成本控制及供应商选择标准探讨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https://d.book118.com/755312001012011110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2024-09-15T04:01:04.518</cp:lastPrinted>
  <dcterms:created xsi:type="dcterms:W3CDTF">2024-09-14T20:01:04Z</dcterms:created>
  <dcterms:modified xsi:type="dcterms:W3CDTF">2024-09-14T20:01:06Z</dcterms:modified>
</cp:coreProperties>
</file>