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1474-A1FE-4023-B1E2-92198BA46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57BA7-9CAB-47BB-B1CF-5E8F98F8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6485-C4C2-4649-9B17-001766085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17C9-00F5-457B-90EB-EBB8B773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A7BBF-8A05-4FBB-9DD9-41D00355E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E874B-BDAC-4A31-B3B2-8D5753C1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9A6D8-D361-4F60-AAD3-4CC90A456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37857-530C-4910-9624-D118F72E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1C156-2E48-44B9-971B-AF1735BA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36597-3922-4259-BFC5-740A24A0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AAC8-DA58-49E1-8A98-F63E27F9A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2322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如何缓解压力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健康生活方式与减压策略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应对工作压力的策略与技巧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寻求专业帮助与支持的途径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压力来源与影响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工作任务繁重、时间紧迫、工作要求高等因素可能导致工作压力。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生活压力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5083" b="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家庭问题、财务问题、社交问题等可能引发生活压力。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身体疾病、心理健康问题等也可能导致压力。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识别压力来源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压力可能导致身体紧张、疲劳、失眠、消化问题等。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压力可能导致焦虑、抑郁、情绪波动、自我否定等。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压力可能导致拖延、逃避、过度依赖等不良行为。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行为影响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压力对身心健康的影响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压力可能导致注意力不集中、记忆力减退，从而影响工作效率。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压力可能导致情绪不稳定，容易与他人发生冲突，影响人际关系。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417" r="1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压力可能导致缺乏兴趣爱好、社交活动减少，从而影响生活质量。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压力对工作与生活的影响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缓解压力的方法与技巧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调整心态，积极面对压力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接受现实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首先认识到压力是生活的一部分，接受并理解压力的存在。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正面思考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尝试从积极的角度看待问题，将挑战视为成长的机会。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制定实际可行的目标，并专注于实现这些目标，以减轻压力。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运动与锻炼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进行适度的运动和锻炼，释放身体的紧张情绪。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深呼吸与冥想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通过深呼吸和冥想放松身心，减轻紧张情绪。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保证充足的休息和睡眠，有助于恢复精力和减轻压力。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t="12250" b="12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16750" b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学会放松，释放压力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与亲朋好友分享自己的感受和压力，获得情感支持和理解。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与亲朋好友交流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如果感到无法应对压力，可以寻求心理咨询师或医生的帮助。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加入兴趣小组或社交团体，与志同道合的人分享经验和支持彼此。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加入社交团体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建立良好的人际关系，寻求支持与帮助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健康生活方式与减压策略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https://d.book118.com/755312322221011114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2024-09-21T19:12:22.669</cp:lastPrinted>
  <dcterms:created xsi:type="dcterms:W3CDTF">2024-09-21T11:12:22Z</dcterms:created>
  <dcterms:modified xsi:type="dcterms:W3CDTF">2024-09-21T11:12:24Z</dcterms:modified>
</cp:coreProperties>
</file>