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765F5-ABED-48EF-9CE3-04365F726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E055F-7D5E-4476-8EE9-155027616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E9895-34B9-41D8-9293-8BFBCC852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05359-1E7B-4AB8-8324-72F1DA5AD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D1D162-D18D-47EC-A852-E59A0BE32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01082D-4C90-47EF-8D7A-DAE0AC858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BAC03F-35E7-4E3C-97B0-7C913EF8C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E0156-EAB5-4DDF-8735-2B9769BD8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AFFF1-5B91-4AE9-A76D-AB4FAEB98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34174-54DA-4C68-B1C3-A599B6EBE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E21EF-B92B-4C95-A82B-757DE5538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31322034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比较教育学发展历程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比较教育学的起源与早期发展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比较教育学在欧洲的发展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比较教育学在北美的发展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比较教育学在亚洲及其他地区的发展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比较教育学的现状与挑战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探讨比较教育学的发展历程，理解其历史渊源和演变过程。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分析比较教育学在不同时期的研究主题、方法和理论框架。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揭示比较教育学的发展趋势和未来挑战，为教育领域的改革和发展提供借鉴。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比较教育学是一门研究不同国家、地区或文化背景下的教育现象、制度和实践的学科。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它涉及对教育的各个方面进行比较分析，包括教育政策、教育管理、课程与教学、教师教育、学生发展等。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比较教育学旨在揭示教育的普遍规律和特殊现象，促进教育领域的国际交流与合作。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比较教育学的起源与早期发展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起源背景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19世纪中期，一些学者开始关注各国教育制度的比较研究，推动了比较教育学的形成和发展。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学术研究的推动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18世纪末19世纪初，随着国际贸易的日益频繁，各国之间的文化交流也逐渐增多，为比较教育学的产生提供了社会背景。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国际贸易与文化交流的增多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欧洲各国在经历工业革命后，纷纷进行教育改革，以适应社会发展的需要。比较教育学作为研究各国教育制度、教育政策及其改革动向的学科，应运而生。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教育改革的需要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早期代表人物及其思想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法国教育家朱利安是比较教育学的奠基人之一。他主张通过比较各国教育制度，找出共同点和差异，为教育改革提供借鉴。他强调教育的普遍性，认为教育是促进人类进步的重要手段。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朱利安（Marc-Antoine Jullien）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英国教育家萨德勒是比较教育学的另一位重要人物。他主张从文化、历史和社会背景的角度研究教育，强调教育的民族性和文化性。他认为，比较教育学应该关注各国教育的文化背景和历史传统，以及它们对教育改革的影响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萨德勒（Michael Sadler）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描述性研究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早期比较教育学主要采用描述性研究方法，通过对各国教育制度、教育政策、教育实践等方面的描述和比较，揭示它们之间的异同点。这种方法有助于了解各国教育的概况和特点，为教育改革提供参考。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历史研究法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历史研究法是比较教育学的重要研究方法之一。它通过对各国教育历史的研究，揭示教育发展的内在规律和影响因素。这种方法有助于理解教育的本质和变革的动因，为教育改革提供历史借鉴。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跨文化比较法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跨文化比较法是比较教育学中一种重要的研究方法。它通过对不同文化背景下的教育进行比较分析，探讨教育的普遍性和特殊性。这种方法有助于理解教育的多样性和复杂性，为跨文化交流和合作提供理论支持。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早期研究方法与成果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比较教育学在欧洲的发展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法国比较教育学的发展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法国是比较教育学的发源地之一，其比较教育学的发展历史悠久。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当代法国比较教育学的研究领域不断拓展，涉及教育政策、教育管理、教育经济、教育社会学等多个方面。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法国的比较教育学研究在20世纪初取得了重要进展，形成了独特的比较教育方法论，强调对不同国家教育制度的历史、文化和社会背景进行深入分析。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19世纪中叶，法国教育家朱利安（Marc-Antoine Jullien）首次提出“比较教育”的概念，并倡导通过比较不同国家的教育制度来改进本国教育。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英国的比较教育学起源于19世纪中叶，受到法国比较教育学的影响。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20世纪初，英国教育家萨德勒（Michael Sadler）提出了“民族性”理论，强调教育制度与社会文化背景的密切关系，对比较教育学的发展产生了重要影响。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当代英国比较教育学的研究领域广泛，包括国际教育政策、教育国际化、跨文化教育等。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早期的英国比较教育学研究主要关注欧洲大陆国家的教育制度，后来逐渐扩展到对其他国家和地区的研究。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英国比较教育学的发展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7634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Freeform 5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2233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德国的比较教育学起源于19世纪后期，受到法国和英国比较教育学的影响。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53383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德国教育家施奈德（Friedrich Schneider）是比较教育学的奠基人之一，他提出了“文化圈”理论，强调不同文化背景下的教育制度差异。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18913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20世纪初，德国教育家汉斯（Nikolaus Hans）进一步发展了比较教育学的方法论，提出了“因素分析法”，为比较教育学的研究提供了重要的方法论基础。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2488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当代德国比较教育学的研究领域不断拓展，涉及教育政策、教育管理、教育经济、教育社会学等多个方面，同时注重跨文化教育和国际教育的比较研究。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德国比较教育学的发展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比较教育学在北美的发展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https://d.book118.com/755313220343011103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2024-09-13T14:55:46.883</cp:lastPrinted>
  <dcterms:created xsi:type="dcterms:W3CDTF">2024-09-13T06:55:46Z</dcterms:created>
  <dcterms:modified xsi:type="dcterms:W3CDTF">2024-09-13T06:55:49Z</dcterms:modified>
</cp:coreProperties>
</file>