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B2C64-37AF-4283-9A45-2FE2BAD37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A60A7-9FDF-4F86-B62B-85854ED4E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A7E16-AC3A-4935-A268-D1A98BE2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76209-AAB2-443A-9966-D1FBC636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A6369-8587-4A2E-B889-13043076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B8A6C-9A0D-4D8B-90ED-35172B012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CF649-2E95-4549-9492-1BB2C10CA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B32C3-DBB2-4874-B567-6B50A817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33250-4515-4ACC-89D7-5A3EE8AA5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6F63D-3D13-4480-94A5-271BD644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E33C4-E6A9-48B4-82B7-52F33A62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14331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第1课信息与信息技术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计算机系统组成及工作原理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网络通信原理及互联网应用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信息安全与道德伦理问题探讨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46" b="23246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788" b="207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信息特性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信息具有客观性、普遍性、无限性、动态性、依附性和可加工性等特性。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信息是对事物属性、状态或关系的描述，通常以数据、消息、信号等形式表现。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根据信息的性质和作用，可分为自然信息、社会信息、机器信息等。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信息是决策的基础，是知识的来源，是控制系统的反馈，也是人类认识世界和改造世界的工具。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信息分类与作用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信息传递可以通过语言、文字、图像、声音、视频等方式进行，也可以通过电磁波、光纤等物理媒介进行远距离传输。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信息存储可以采用纸质文档、电子文档、数据库、云存储等方式，也可以采用光盘、硬盘等物理媒介进行存储。随着技术的发展，信息存储的容量和速度不断提高，同时也面临着安全性和可靠性的挑战。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信息传递方式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信息存储方式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信息传递与存储方式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第五次信息技术革命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计算机技术与现代通信技术的普及应用，将人类社会推进到了数字化的信息时代。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第四次信息技术革命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电报、电话、广播、电视的发明和应用，使人类进入利用电磁波传播信息的时代。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第三次信息技术革命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造纸术和印刷术的发明和应用，使书籍、报刊成为重要的信息储存和传播的媒体。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第一次信息技术革命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语言的产生和应用，实现了人类思想的交流和信息的传递。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第二次信息技术革命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文字的发明和使用，使人类的信息传播突破了口语的直接限制，可以保存并流传。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利用互联网技术和电子支付手段，实现商业活动的电子化、网络化和全球化。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利用计算机技术和网络技术，实现办公过程的自动化和智能化，提高工作效率和质量。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利用计算机技术和网络技术，实现教育资源的共享和远程教育的普及。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利用物联网、云计算、大数据等技术，实现城市管理的智能化和精细化，提高城市运行效率和居民生活质量。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利用计算机技术和自动化技术，实现制造过程的智能化和自动化，提高生产效率和产品质量。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信息技术已经成为现代经济发展的重要引擎，推动了产业升级和经济增长。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改变生活方式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信息技术改变了人们的工作方式、学习方式、娱乐方式等，使人们的生活更加便捷和丰富多彩。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信息技术提高了人们获取、处理、传递和利用信息的能力，从而提高了工作效率和决策水平。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加强全球联系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信息技术打破了时间和空间的限制，加强了全球各地人们之间的联系和交流，促进了全球化进程。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信息技术对现代社会影响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计算机系统组成及工作原理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中央处理器（CPU）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执行计算机指令，处理数据，是计算机的“大脑”。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输入设备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如键盘、鼠标等，用于向计算机输入数据和命令。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分为内存和外存，用于存储数据和程序。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输出设备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如显示器、打印机等，用于显示或打印计算机处理结果。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计算机硬件系统组成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76" b="1907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如操作系统、编译器等，是计算机运行的基础软件，提供基本功能和服务。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如办公软件、图像处理软件等，用于满足用户特定需求。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编程语言及其处理程序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用于编写计算机程序，将人类可读的代码转换为计算机可执行的指令。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计算机软件系统组成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https://d.book118.com/755314331010011101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2024-09-09T05:54:38.872</cp:lastPrinted>
  <dcterms:created xsi:type="dcterms:W3CDTF">2024-09-08T21:54:38Z</dcterms:created>
  <dcterms:modified xsi:type="dcterms:W3CDTF">2024-09-08T21:54:40Z</dcterms:modified>
</cp:coreProperties>
</file>