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8BB6E7-7980-4860-8B9D-66EA42002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38B49E-CA38-4EF7-8239-B4988B461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9BB9D1-9A38-4285-8D95-D80FBF67D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2DF453-2370-4B6D-A27C-F660DD9B0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9FAB31-5A4D-48C2-82CE-E86909B4A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CDAE69-493A-44EA-80DE-897CC2061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33E0AD-5F67-4ADF-BC10-A658A9878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5C31DF-FA40-41A9-9288-ACC518CBA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3EC404-1A65-47C5-AAB6-123963BD9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1A96D4-00A6-46BB-A980-E27D095F1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594834-05F3-4943-B424-AD83E097D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32101213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和晋陵陆丞早春游望教学课件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课程导入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诗人简介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文本解析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艺术特色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课堂互动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课程导入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唐代文化背景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作者杜审言简介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课程背景介绍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介绍唐代文化繁荣、诗歌创作盛行的历史背景，强调本诗在其中的地位和影响。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简要介绍杜审言的生平和创作特点，突出他在唐诗发展史上的重要贡献。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情感目标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掌握本诗的诗意、意境和艺术手法。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提高学生的诗歌鉴赏能力和语言表达能力。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感受春天的美好，培养学生对大自然的热爱和向往。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教学目标阐述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诗文解读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艺术特色分析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拓展阅读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教学内容概览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逐句解释本诗的内容，帮助学生理解诗意。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分析本诗的艺术手法和特点，如用词、意境、结构等。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推荐与本诗主题相关的其他唐诗作品，供学生阅读和比较。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诗人简介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098" r="5098"/>
          <a:stretch>
            <a:fillRect/>
          </a:stretch>
        </p:blipFill>
        <p:spPr>
          <a:xfrm>
            <a:off x="4821846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杜审言是唐代著名的诗人，字必简，祖籍襄阳，出生于河南巩县。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他自幼聪颖好学，才华横溢，早早就以文学才华崭露头角。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杜审言在唐高宗时期考中进士，曾任过几任小官职，但他的主要成就在诗歌创作上。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杜审言生平简介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杜审言是唐代“近体诗”的奠基人之一，他的诗歌以清新自然、明快流畅为主要特点。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他的作品情感真挚，语言平易近人，深受当时人们的喜爱。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他的诗歌风格对后世影响深远，被后人誉为“诗圣”。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杜审言文学成就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晋陵陆丞是杜审言的好友和同代诗人，两人经常互相交流诗歌创作心得。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《和晋陵陆丞早春游望》是杜审言在游览晋陵时，看到好友陆丞的诗作后写下的和诗。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这首诗表达了杜审言对好友的思念之情，同时也展现了他对自然景色的敏锐感受和对诗歌艺术的独到见解。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杜审言与晋陵陆丞的关系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https://d.book118.com/755321012133011040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2024-08-31T12:25:24.648</cp:lastPrinted>
  <dcterms:created xsi:type="dcterms:W3CDTF">2024-08-31T04:25:24Z</dcterms:created>
  <dcterms:modified xsi:type="dcterms:W3CDTF">2024-08-31T04:25:26Z</dcterms:modified>
</cp:coreProperties>
</file>