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7251CD-8EBA-48CC-B4CD-E4C14AC347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2ADB6B-91DA-49B7-86BD-F84C2608AE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29C157-8CA3-4D02-82B6-4C505D3B09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E2DE45-08B3-4BBB-9667-2C9BE54F8A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26BC5A9-8B79-4BBF-8E4B-1246C988CE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01CCDEC-6B85-4F0B-9F96-12F44D2A1F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58874C8-D914-4EA3-9D1F-B91877E145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BE97D1-43E3-4BED-815C-7BCA730D88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5322D8-9013-454F-81C0-4AB6FEEBE1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2E5DDD-7519-4DDF-971F-FF07AB9896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86861B-87FF-4ABF-88F8-4FF62DA9D5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5321141324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2024年抖音平台普通膳食营养品社媒电商分析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抖音平台概况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普通膳食营养品市场分析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抖音平台普通膳食营养品社媒电商分析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随着社交媒体电商的快速发展，抖音平台上的普通膳食营养品销售情况引起了广泛关注。本研究旨在深入分析2024年抖音平台普通膳食营养品的社媒电商市场，为相关企业和品牌提供决策依据。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随着人们健康意识的提高，普通膳食营养品市场需求持续增长。抖音平台凭借其庞大的用户基数和成熟的电商体系，吸引了众多品牌和商家进驻。在此背景下，对抖音平台普通膳食营养品的社媒电商市场进行分析，具有重要的现实意义和商业价值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理论意义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本研究将丰富社媒电商领域的研究内容，为后续的理论研究提供实证支持。通过对抖音平台普通膳食营养品社媒电商市场的深入剖析，有助于完善电商营销策略和消费者行为的理论体系。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实践意义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企业和品牌而言，本研究将为其在抖音平台上的营销策略制定提供指导。通过对市场趋势、消费者需求等方面的分析，有助于企业精准定位目标受众，优化产品策略，提高营销效果。同时，研究成果也可为政府和行业协会制定相关政策提供参考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抖音平台概况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197479" y="2448496"/>
            <a:ext cx="1568482" cy="1639538"/>
            <a:chOff x="6197479" y="2448496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197479" y="2448496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6791744" y="3078289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7798918" y="1874806"/>
            <a:ext cx="3224117" cy="3370231"/>
            <a:chOff x="7798918" y="1874806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7798918" y="1874806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070791" y="3201543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979101" y="4077938"/>
            <a:ext cx="977456" cy="1021747"/>
            <a:chOff x="6979101" y="4077938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6979101" y="4077938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349433" y="4470368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抖音平台简介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>
            <a:off x="579283" y="2049017"/>
            <a:ext cx="584258" cy="584258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4589" y="2156678"/>
            <a:ext cx="395855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5" name="TextBox 35"/>
          <p:cNvSpPr txBox="1"/>
          <p:nvPr/>
        </p:nvSpPr>
        <p:spPr>
          <a:xfrm>
            <a:off x="1350983" y="1947863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抖音是一款短视频社交平台，用户可以上传和分享短视频，同时也可以观看和评论其他用户的视频。</a:t>
            </a:r>
          </a:p>
        </p:txBody>
      </p:sp>
      <p:sp>
        <p:nvSpPr>
          <p:cNvPr id="36" name="AutoShape 36"/>
          <p:cNvSpPr/>
          <p:nvPr/>
        </p:nvSpPr>
        <p:spPr>
          <a:xfrm>
            <a:off x="579283" y="3218181"/>
            <a:ext cx="584258" cy="584258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55539" y="3325842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38" name="TextBox 38"/>
          <p:cNvSpPr txBox="1"/>
          <p:nvPr/>
        </p:nvSpPr>
        <p:spPr>
          <a:xfrm>
            <a:off x="1350983" y="3110437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抖音平台拥有强大的算法，可以根据用户的兴趣和行为推荐相关内容，增加用户粘性和活跃度。</a:t>
            </a:r>
          </a:p>
        </p:txBody>
      </p:sp>
      <p:sp>
        <p:nvSpPr>
          <p:cNvPr id="39" name="AutoShape 39"/>
          <p:cNvSpPr/>
          <p:nvPr/>
        </p:nvSpPr>
        <p:spPr>
          <a:xfrm>
            <a:off x="575049" y="4441785"/>
            <a:ext cx="584258" cy="584258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42204" y="4549446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41" name="TextBox 41"/>
          <p:cNvSpPr txBox="1"/>
          <p:nvPr/>
        </p:nvSpPr>
        <p:spPr>
          <a:xfrm>
            <a:off x="1350983" y="4340631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抖音平台在全球范围内广受欢迎，拥有庞大的用户基数和活跃度。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年轻化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抖音平台的用户主要以年轻人为主，他们喜欢新鲜事物，追求时尚和潮流。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地域广泛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抖音平台的用户来自全球各地，具有广泛的地理分布特点。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兴趣多元化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抖音平台的用户兴趣爱好各不相同，涵盖了音乐、舞蹈、美食、旅游等多个领域。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抖音平台用户特点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抖音平台已经成为了电商的新兴渠道之一，越来越多的商家和个人通过抖音平台进行销售和推广。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抖音电商主要以短视频和直播等形式为主，通过展示商品的特点和优势吸引用户购买。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900" b="7900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742" b="7742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抖音电商的发展迅速，市场规模不断扩大，同时也面临着竞争加剧和监管压力等挑战。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742" b="7742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抖音平台电商发展现状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普通膳食营养品市场分析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652455" y="1326357"/>
            <a:ext cx="3050441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普通膳食营养品是指通过日常饮食补充人体所需的营养素，如维生素、矿物质、蛋白质等。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随着人们健康意识的提高，普通膳食营养品市场需求不断增长，成为了一个庞大的市场。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普通膳食营养品市场主要由保健品、食品补充剂、功能性食品等构成。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普通膳食营养品市场概述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普通膳食营养品消费趋势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消费者越来越注重健康饮食和生活方式，对普通膳食营养品的需求呈现多元化和个性化趋势。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随着科技的发展，消费者对普通膳食营养品的品质和安全性要求越来越高。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消费者对普通膳食营养品的品牌和口碑越来越关注，选择更加理性。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27474" y="2630710"/>
            <a:ext cx="2226278" cy="2226278"/>
            <a:chOff x="1127474" y="2630710"/>
            <a:chExt cx="2226278" cy="2226278"/>
          </a:xfrm>
        </p:grpSpPr>
        <p:sp>
          <p:nvSpPr>
            <p:cNvPr id="3" name="AutoShape 3"/>
            <p:cNvSpPr/>
            <p:nvPr/>
          </p:nvSpPr>
          <p:spPr>
            <a:xfrm>
              <a:off x="1127474" y="2630710"/>
              <a:ext cx="2226278" cy="222627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4" name="Connector 4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" name="Group 7"/>
          <p:cNvGrpSpPr/>
          <p:nvPr/>
        </p:nvGrpSpPr>
        <p:grpSpPr>
          <a:xfrm>
            <a:off x="3098006" y="4715256"/>
            <a:ext cx="630365" cy="630269"/>
            <a:chOff x="3098006" y="4715256"/>
            <a:chExt cx="630365" cy="630269"/>
          </a:xfrm>
        </p:grpSpPr>
        <p:sp>
          <p:nvSpPr>
            <p:cNvPr id="8" name="AutoShape 8"/>
            <p:cNvSpPr/>
            <p:nvPr/>
          </p:nvSpPr>
          <p:spPr>
            <a:xfrm>
              <a:off x="3098006" y="4715256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10" name="Freeform 10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3" name="AutoShape 13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3678841" y="3411474"/>
            <a:ext cx="630365" cy="630269"/>
            <a:chOff x="3678841" y="3411474"/>
            <a:chExt cx="630365" cy="630269"/>
          </a:xfrm>
        </p:grpSpPr>
        <p:sp>
          <p:nvSpPr>
            <p:cNvPr id="16" name="AutoShape 16"/>
            <p:cNvSpPr/>
            <p:nvPr/>
          </p:nvSpPr>
          <p:spPr>
            <a:xfrm>
              <a:off x="3678841" y="3411474"/>
              <a:ext cx="630365" cy="630269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8" name="Freeform 18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5" name="Freeform 25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Freeform 29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3" name="Freeform 33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普通膳食营养品市场竞争激烈，品牌众多，市场集中度逐渐提高。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品牌之间的竞争主要集中在产品质量、品牌形象、营销策略等方面。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随着市场的变化，一些具有创新能力和品牌影响力的企业逐渐成为市场领导者。</a:t>
            </a:r>
            <a:endParaRPr lang="en-US" sz="1100"/>
          </a:p>
        </p:txBody>
      </p:sp>
      <p:grpSp>
        <p:nvGrpSpPr>
          <p:cNvPr id="37" name="Group 3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" name="AutoShape 3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TextBox 5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普通膳食营养品市场竞争格局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https://d.book118.com/755321141324011041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2024-09-02T15:58:58.013</cp:lastPrinted>
  <dcterms:created xsi:type="dcterms:W3CDTF">2024-09-02T07:58:58Z</dcterms:created>
  <dcterms:modified xsi:type="dcterms:W3CDTF">2024-09-02T07:59:00Z</dcterms:modified>
</cp:coreProperties>
</file>