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55488-F898-413B-81F1-5E8306C15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8A5ED-EB72-4EA1-810F-CA2B3C11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0DA32-13EE-4182-BB16-E141114FD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FF6B4-FD6E-4F27-8873-6860D466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12838-4EB1-48C5-857B-E04BF20FB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4DF322-3DD9-477F-BE39-15B87FA03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9A479-0739-471B-A934-4C4C64973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B2D28-806D-4FC6-A261-59DC8A5A7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33326-FA80-4DD3-8587-1217DC4B9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3D04C-5098-4765-B583-9600BBD52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6BB16-3559-4F43-9D54-6EF644D59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2123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县域耕地资源管理信息系统III教程\n## 1.县域耕地资源管理信息系统III概述\n### 1.1系统背景与目标用户\n### 1.2系统功能与特点\n### 1.3系统应用场景与价值\n## 2.系统安装与配置\n### 2.1系统安装与卸载教程\n### 2.2系统配置与优化建议\n### 2.3系统安全与权限管理\n## 3.基础操作与数据导入\n### 3.1地图操作与图层管理\n### 3.2数据导入与导出方法\n### 3.3数据编辑与处理技巧\n## 4.耕地资源管理与分析\n### 4.1耕地资源分布与统计\n### 4.2耕地质量评价与监测\n### 4.3耕地资源变化分析与预测\n## 5.土地利用与规划\n### 5.1土地利用现状调查与分析\n### 5.2土地利用规划方案制定与评估\n### 5.3土地利用变化监测与预警\n## 6.系统维护与升级\n### 6.1系统故障排查与修复\n### 6.2系统性能优化与升级\n### 6.3系统备份与恢复策略\n## 7.实践案例与经验分享\n### 7.1成功案例分析与展示\n### 7.2经验分享与互动交流\n### 7.3问题与解答与建议征集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000"/>
              <a:t>县域耕地资源管理信息系统III教程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县域耕地资源管理信息系统III概述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系统背景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面临耕地资源紧张、利用效率不高等问题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需要科学、有效的耕地资源管理工具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县域耕地资源管理信息系统III应运而生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目标用户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政府部门：耕地资源管理部门、农业部门等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科研机构：从事耕地资源研究的专家学者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企业：涉及农业、土地开发等相关领域的企业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系统背景与目标用户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系统功能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地图操作与图层管理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数据导入与导出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耕地资源管理与分析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土地利用与规划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系统维护与升级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系统特点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功能齐全，覆盖耕地资源管理的各个环节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操作简便，用户界面友好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数据可视化，便于用户理解与分析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高度可定制，满足不同用户需求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系统功能与特点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系统应用场景与价值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应用场景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政府部门：耕地资源调查、规划、监测等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科研机构：耕地资源研究、评估等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企业：农业项目规划、土地利用分析等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提高耕地资源管理效率，降低管理成本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为政府部门提供科学决策依据，优化土地资源配置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为科研机构提供丰富的数据资源，推动耕地资源研究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为企业提供土地利用规划建议，提高土地利用效率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系统安装与配置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系统安装与卸载教程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系统安装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下载安装包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解压安装包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运行安装程序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完成安装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系统卸载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进入“控制面板”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点击“程序和功能”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选择“县域耕地资源管理信息系统III”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点击“卸载”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系统配置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修改系统设置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配置地图服务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设置数据存储路径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优化建议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保持系统更新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定期备份数据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合理分配系统资源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系统配置与优化建议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系统安全与权限管理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设置防火墙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定期查杀病毒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加密数据传输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权限管理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用户登录与认证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用户权限设置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用户管理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基础操作与数据导入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地图操作与图层管理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地图操作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放大缩小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旋转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全图显示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图层管理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添加图层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修改图层属性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删除图层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图层排序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数据导入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导入文本文件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导入Excel文件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导入空间数据文件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数据导出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导出文本文件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导出Excel文件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导出空间数据文件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数据导入与导出方法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数据编辑与处理技巧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数据编辑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修改数据属性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删除数据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添加数据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数据处理技巧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数据筛选与排序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数据聚合与分析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数据可视化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耕地资源管理与分析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耕地资源分布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利用地图展示耕地资源分布情况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分析耕地资源分布特点与规律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耕地资源统计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统计耕地资源数量与质量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分析耕地资源变化趋势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耕地资源分布与统计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https://d.book118.com/755321230003011114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县域耕地资源管理信息系统III教程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2024-09-20T23:09:01.134</cp:lastPrinted>
  <dcterms:created xsi:type="dcterms:W3CDTF">2024-09-20T15:09:01Z</dcterms:created>
  <dcterms:modified xsi:type="dcterms:W3CDTF">2024-09-20T15:09:03Z</dcterms:modified>
</cp:coreProperties>
</file>